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6c69e6860d44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accd77201f4f68"/>
  </p:sldMasterIdLst>
  <p:sldIdLst>
    <p:sldId xmlns:r="http://schemas.openxmlformats.org/officeDocument/2006/relationships" id="256" r:id="Recb8d13544e24d80"/>
    <p:sldId xmlns:r="http://schemas.openxmlformats.org/officeDocument/2006/relationships" id="257" r:id="R5231a27a8cb54217"/>
    <p:sldId xmlns:r="http://schemas.openxmlformats.org/officeDocument/2006/relationships" id="258" r:id="R9bd1560597ae4d1d"/>
    <p:sldId xmlns:r="http://schemas.openxmlformats.org/officeDocument/2006/relationships" id="259" r:id="R5fef0646a6cf47f2"/>
    <p:sldId xmlns:r="http://schemas.openxmlformats.org/officeDocument/2006/relationships" id="260" r:id="R977e68d1d4954312"/>
    <p:sldId xmlns:r="http://schemas.openxmlformats.org/officeDocument/2006/relationships" id="261" r:id="R2786bb31189b44f8"/>
    <p:sldId xmlns:r="http://schemas.openxmlformats.org/officeDocument/2006/relationships" id="262" r:id="Rbaeb724bde214d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accd77201f4f68" /><Relationship Type="http://schemas.openxmlformats.org/officeDocument/2006/relationships/slide" Target="/ppt/slides/slide1.xml" Id="Recb8d13544e24d80" /><Relationship Type="http://schemas.openxmlformats.org/officeDocument/2006/relationships/slide" Target="/ppt/slides/slide2.xml" Id="R5231a27a8cb54217" /><Relationship Type="http://schemas.openxmlformats.org/officeDocument/2006/relationships/slide" Target="/ppt/slides/slide3.xml" Id="R9bd1560597ae4d1d" /><Relationship Type="http://schemas.openxmlformats.org/officeDocument/2006/relationships/slide" Target="/ppt/slides/slide4.xml" Id="R5fef0646a6cf47f2" /><Relationship Type="http://schemas.openxmlformats.org/officeDocument/2006/relationships/slide" Target="/ppt/slides/slide5.xml" Id="R977e68d1d4954312" /><Relationship Type="http://schemas.openxmlformats.org/officeDocument/2006/relationships/slide" Target="/ppt/slides/slide6.xml" Id="R2786bb31189b44f8" /><Relationship Type="http://schemas.openxmlformats.org/officeDocument/2006/relationships/slide" Target="/ppt/slides/slide7.xml" Id="Rbaeb724bde214d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4964142d5649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93614476724464" /><Relationship Type="http://schemas.openxmlformats.org/officeDocument/2006/relationships/theme" Target="/ppt/slideMasters/theme/theme1.xml" Id="R1080b528197240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936144767244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aaf42f4d9546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340cd9f3dd4b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56d1850f8c49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6ab4fbc5e649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fea68500fc4e2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c7f579708d41e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cbccc1bf2f44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SON INNVEST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 INNVEST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SON INNVEST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 INNVEST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 INNVEST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 INNVEST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97 784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579 578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588 933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 INNVEST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NORDIHUS SVEIN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 INNVEST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Svein-Olav Nordihus, Hammerstien 11B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4623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922 425 191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 INNVEST AS</a:t>
            </a:r>
          </a:p>
        </p:txBody>
      </p:sp>
    </p:spTree>
  </p:cSld>
  <p:clrMapOvr>
    <a:masterClrMapping xmlns:a="http://schemas.openxmlformats.org/drawingml/2006/main"/>
  </p:clrMapOvr>
</p:sld>
</file>