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607c8647444a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6a85b97bae4cc2"/>
  </p:sldMasterIdLst>
  <p:sldIdLst>
    <p:sldId xmlns:r="http://schemas.openxmlformats.org/officeDocument/2006/relationships" id="256" r:id="Rc62a021607da432e"/>
    <p:sldId xmlns:r="http://schemas.openxmlformats.org/officeDocument/2006/relationships" id="257" r:id="R49f3bd01ce8846d3"/>
    <p:sldId xmlns:r="http://schemas.openxmlformats.org/officeDocument/2006/relationships" id="258" r:id="R279e70d0c00a4ec3"/>
    <p:sldId xmlns:r="http://schemas.openxmlformats.org/officeDocument/2006/relationships" id="259" r:id="R265d717d6f66443f"/>
    <p:sldId xmlns:r="http://schemas.openxmlformats.org/officeDocument/2006/relationships" id="260" r:id="R4ead5857d3854628"/>
    <p:sldId xmlns:r="http://schemas.openxmlformats.org/officeDocument/2006/relationships" id="261" r:id="R5d50e967c6e84f65"/>
    <p:sldId xmlns:r="http://schemas.openxmlformats.org/officeDocument/2006/relationships" id="262" r:id="R896a3ccb201948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a85b97bae4cc2" /><Relationship Type="http://schemas.openxmlformats.org/officeDocument/2006/relationships/slide" Target="/ppt/slides/slide1.xml" Id="Rc62a021607da432e" /><Relationship Type="http://schemas.openxmlformats.org/officeDocument/2006/relationships/slide" Target="/ppt/slides/slide2.xml" Id="R49f3bd01ce8846d3" /><Relationship Type="http://schemas.openxmlformats.org/officeDocument/2006/relationships/slide" Target="/ppt/slides/slide3.xml" Id="R279e70d0c00a4ec3" /><Relationship Type="http://schemas.openxmlformats.org/officeDocument/2006/relationships/slide" Target="/ppt/slides/slide4.xml" Id="R265d717d6f66443f" /><Relationship Type="http://schemas.openxmlformats.org/officeDocument/2006/relationships/slide" Target="/ppt/slides/slide5.xml" Id="R4ead5857d3854628" /><Relationship Type="http://schemas.openxmlformats.org/officeDocument/2006/relationships/slide" Target="/ppt/slides/slide6.xml" Id="R5d50e967c6e84f65" /><Relationship Type="http://schemas.openxmlformats.org/officeDocument/2006/relationships/slide" Target="/ppt/slides/slide7.xml" Id="R896a3ccb201948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fc584205346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2944ace364c78" /><Relationship Type="http://schemas.openxmlformats.org/officeDocument/2006/relationships/theme" Target="/ppt/slideMasters/theme/theme1.xml" Id="R3dfbe29e76904f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c2944ace364c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61c24761846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bdc5e5df54e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2cde74f5f4d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7e632635b40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96d929a0d4a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90b88af1d42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c7e8aebe444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LAKAS INVEST AS ble etablert [år] og holder til i Bekkjarvik.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1 649 045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7 964 202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43 298 951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43 414 885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MONICA DALE STOKKE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OVE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BENTE DALE NAUSTHELLER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ANDRE DALE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Bekkjarvik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