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aeaafe6afd4d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f70141d5664684"/>
  </p:sldMasterIdLst>
  <p:sldIdLst>
    <p:sldId xmlns:r="http://schemas.openxmlformats.org/officeDocument/2006/relationships" id="256" r:id="R790df957927a41f2"/>
    <p:sldId xmlns:r="http://schemas.openxmlformats.org/officeDocument/2006/relationships" id="257" r:id="R521a180557884365"/>
    <p:sldId xmlns:r="http://schemas.openxmlformats.org/officeDocument/2006/relationships" id="258" r:id="Rc812a34354bd4bfd"/>
    <p:sldId xmlns:r="http://schemas.openxmlformats.org/officeDocument/2006/relationships" id="259" r:id="R5c332ff7282e4645"/>
    <p:sldId xmlns:r="http://schemas.openxmlformats.org/officeDocument/2006/relationships" id="260" r:id="R32a5a86ab5314bd3"/>
    <p:sldId xmlns:r="http://schemas.openxmlformats.org/officeDocument/2006/relationships" id="261" r:id="R222027ce4d9b47d5"/>
    <p:sldId xmlns:r="http://schemas.openxmlformats.org/officeDocument/2006/relationships" id="262" r:id="R3b27da7e4c7446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f70141d5664684" /><Relationship Type="http://schemas.openxmlformats.org/officeDocument/2006/relationships/slide" Target="/ppt/slides/slide1.xml" Id="R790df957927a41f2" /><Relationship Type="http://schemas.openxmlformats.org/officeDocument/2006/relationships/slide" Target="/ppt/slides/slide2.xml" Id="R521a180557884365" /><Relationship Type="http://schemas.openxmlformats.org/officeDocument/2006/relationships/slide" Target="/ppt/slides/slide3.xml" Id="Rc812a34354bd4bfd" /><Relationship Type="http://schemas.openxmlformats.org/officeDocument/2006/relationships/slide" Target="/ppt/slides/slide4.xml" Id="R5c332ff7282e4645" /><Relationship Type="http://schemas.openxmlformats.org/officeDocument/2006/relationships/slide" Target="/ppt/slides/slide5.xml" Id="R32a5a86ab5314bd3" /><Relationship Type="http://schemas.openxmlformats.org/officeDocument/2006/relationships/slide" Target="/ppt/slides/slide6.xml" Id="R222027ce4d9b47d5" /><Relationship Type="http://schemas.openxmlformats.org/officeDocument/2006/relationships/slide" Target="/ppt/slides/slide7.xml" Id="R3b27da7e4c7446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03308beba54c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c7813db494c44" /><Relationship Type="http://schemas.openxmlformats.org/officeDocument/2006/relationships/theme" Target="/ppt/slideMasters/theme/theme1.xml" Id="R103310b83c244c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2c7813db494c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90179fa4e46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425cbdcba4b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ea516d9d944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812e5559849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5bb60296604a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ba9911a9648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bf3976b564f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BT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BT BYGG AS ble etablert [år] og holder til i Bjørkelangen.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11 383 530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177 501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84 162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507 842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2 697 563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 HARALD-J STØVLAND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 KARL BREDE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Furuberget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1940 Bjørkelangen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922 132 607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