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7a983325f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3cac1fcc074ce1"/>
  </p:sldMasterIdLst>
  <p:sldIdLst>
    <p:sldId xmlns:r="http://schemas.openxmlformats.org/officeDocument/2006/relationships" id="256" r:id="R7651b518e5334a4f"/>
    <p:sldId xmlns:r="http://schemas.openxmlformats.org/officeDocument/2006/relationships" id="257" r:id="R900dacfa98a54b97"/>
    <p:sldId xmlns:r="http://schemas.openxmlformats.org/officeDocument/2006/relationships" id="258" r:id="R8f5739c2ae8b491f"/>
    <p:sldId xmlns:r="http://schemas.openxmlformats.org/officeDocument/2006/relationships" id="259" r:id="R464dd81e91494d9a"/>
    <p:sldId xmlns:r="http://schemas.openxmlformats.org/officeDocument/2006/relationships" id="260" r:id="R25ccfff225d64e7b"/>
    <p:sldId xmlns:r="http://schemas.openxmlformats.org/officeDocument/2006/relationships" id="261" r:id="Rd67d86c9a74f4d11"/>
    <p:sldId xmlns:r="http://schemas.openxmlformats.org/officeDocument/2006/relationships" id="262" r:id="R4f30b46daae1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cac1fcc074ce1" /><Relationship Type="http://schemas.openxmlformats.org/officeDocument/2006/relationships/slide" Target="/ppt/slides/slide1.xml" Id="R7651b518e5334a4f" /><Relationship Type="http://schemas.openxmlformats.org/officeDocument/2006/relationships/slide" Target="/ppt/slides/slide2.xml" Id="R900dacfa98a54b97" /><Relationship Type="http://schemas.openxmlformats.org/officeDocument/2006/relationships/slide" Target="/ppt/slides/slide3.xml" Id="R8f5739c2ae8b491f" /><Relationship Type="http://schemas.openxmlformats.org/officeDocument/2006/relationships/slide" Target="/ppt/slides/slide4.xml" Id="R464dd81e91494d9a" /><Relationship Type="http://schemas.openxmlformats.org/officeDocument/2006/relationships/slide" Target="/ppt/slides/slide5.xml" Id="R25ccfff225d64e7b" /><Relationship Type="http://schemas.openxmlformats.org/officeDocument/2006/relationships/slide" Target="/ppt/slides/slide6.xml" Id="Rd67d86c9a74f4d11" /><Relationship Type="http://schemas.openxmlformats.org/officeDocument/2006/relationships/slide" Target="/ppt/slides/slide7.xml" Id="R4f30b46daae1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97183d930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a06f50160467a" /><Relationship Type="http://schemas.openxmlformats.org/officeDocument/2006/relationships/theme" Target="/ppt/slideMasters/theme/theme1.xml" Id="Rd41fb61d12b5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a06f5016046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9988a8276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b64f5833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f0ba2472c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3c5826bf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128544820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ce4458aa4e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c39cf285e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