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ed415384e947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12744ea94b4919"/>
  </p:sldMasterIdLst>
  <p:sldIdLst>
    <p:sldId xmlns:r="http://schemas.openxmlformats.org/officeDocument/2006/relationships" id="256" r:id="R1595b99a8c0a414f"/>
    <p:sldId xmlns:r="http://schemas.openxmlformats.org/officeDocument/2006/relationships" id="257" r:id="Rce96e2005f00454c"/>
    <p:sldId xmlns:r="http://schemas.openxmlformats.org/officeDocument/2006/relationships" id="258" r:id="Rc46147e3fba049bc"/>
    <p:sldId xmlns:r="http://schemas.openxmlformats.org/officeDocument/2006/relationships" id="259" r:id="R81308ee69b1a4241"/>
    <p:sldId xmlns:r="http://schemas.openxmlformats.org/officeDocument/2006/relationships" id="260" r:id="Rde43f06a64b74633"/>
    <p:sldId xmlns:r="http://schemas.openxmlformats.org/officeDocument/2006/relationships" id="261" r:id="Rdb9ea438c0bc4fe1"/>
    <p:sldId xmlns:r="http://schemas.openxmlformats.org/officeDocument/2006/relationships" id="262" r:id="Ree918db33d364c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12744ea94b4919" /><Relationship Type="http://schemas.openxmlformats.org/officeDocument/2006/relationships/slide" Target="/ppt/slides/slide1.xml" Id="R1595b99a8c0a414f" /><Relationship Type="http://schemas.openxmlformats.org/officeDocument/2006/relationships/slide" Target="/ppt/slides/slide2.xml" Id="Rce96e2005f00454c" /><Relationship Type="http://schemas.openxmlformats.org/officeDocument/2006/relationships/slide" Target="/ppt/slides/slide3.xml" Id="Rc46147e3fba049bc" /><Relationship Type="http://schemas.openxmlformats.org/officeDocument/2006/relationships/slide" Target="/ppt/slides/slide4.xml" Id="R81308ee69b1a4241" /><Relationship Type="http://schemas.openxmlformats.org/officeDocument/2006/relationships/slide" Target="/ppt/slides/slide5.xml" Id="Rde43f06a64b74633" /><Relationship Type="http://schemas.openxmlformats.org/officeDocument/2006/relationships/slide" Target="/ppt/slides/slide6.xml" Id="Rdb9ea438c0bc4fe1" /><Relationship Type="http://schemas.openxmlformats.org/officeDocument/2006/relationships/slide" Target="/ppt/slides/slide7.xml" Id="Ree918db33d364c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9d72a6b54441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322af328d4d98" /><Relationship Type="http://schemas.openxmlformats.org/officeDocument/2006/relationships/theme" Target="/ppt/slideMasters/theme/theme1.xml" Id="R83b4938db66049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7322af328d4d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4c89b77e045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24a6ee4964e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380af70bc46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a1e3eb29c4f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11ef7d5234c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dd9a838324f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c7ed54ba840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 INVEST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−2 269 484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969 288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9 030 674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MARIT SKJETNE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ROLF BJARNE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Marit Skjetne, Utsikten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