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0d5a744e004c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fae4a5fb5941df"/>
  </p:sldMasterIdLst>
  <p:sldIdLst>
    <p:sldId xmlns:r="http://schemas.openxmlformats.org/officeDocument/2006/relationships" id="256" r:id="Rbeee772aa4fb4107"/>
    <p:sldId xmlns:r="http://schemas.openxmlformats.org/officeDocument/2006/relationships" id="257" r:id="Rc77cc46fb553402a"/>
    <p:sldId xmlns:r="http://schemas.openxmlformats.org/officeDocument/2006/relationships" id="258" r:id="R68a265a246fb4885"/>
    <p:sldId xmlns:r="http://schemas.openxmlformats.org/officeDocument/2006/relationships" id="259" r:id="R638176abbbbf4ebd"/>
    <p:sldId xmlns:r="http://schemas.openxmlformats.org/officeDocument/2006/relationships" id="260" r:id="Rc4bdf064b9bd4d62"/>
    <p:sldId xmlns:r="http://schemas.openxmlformats.org/officeDocument/2006/relationships" id="261" r:id="R9e90173a12cd4df8"/>
    <p:sldId xmlns:r="http://schemas.openxmlformats.org/officeDocument/2006/relationships" id="262" r:id="R0676750849b34c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fae4a5fb5941df" /><Relationship Type="http://schemas.openxmlformats.org/officeDocument/2006/relationships/slide" Target="/ppt/slides/slide1.xml" Id="Rbeee772aa4fb4107" /><Relationship Type="http://schemas.openxmlformats.org/officeDocument/2006/relationships/slide" Target="/ppt/slides/slide2.xml" Id="Rc77cc46fb553402a" /><Relationship Type="http://schemas.openxmlformats.org/officeDocument/2006/relationships/slide" Target="/ppt/slides/slide3.xml" Id="R68a265a246fb4885" /><Relationship Type="http://schemas.openxmlformats.org/officeDocument/2006/relationships/slide" Target="/ppt/slides/slide4.xml" Id="R638176abbbbf4ebd" /><Relationship Type="http://schemas.openxmlformats.org/officeDocument/2006/relationships/slide" Target="/ppt/slides/slide5.xml" Id="Rc4bdf064b9bd4d62" /><Relationship Type="http://schemas.openxmlformats.org/officeDocument/2006/relationships/slide" Target="/ppt/slides/slide6.xml" Id="R9e90173a12cd4df8" /><Relationship Type="http://schemas.openxmlformats.org/officeDocument/2006/relationships/slide" Target="/ppt/slides/slide7.xml" Id="R0676750849b34c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bb9caab9f044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ed2cf9f284d29" /><Relationship Type="http://schemas.openxmlformats.org/officeDocument/2006/relationships/theme" Target="/ppt/slideMasters/theme/theme1.xml" Id="R2122e64167d445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ded2cf9f284d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7752a441f4e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0990d99a148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a5a77390f44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d491b0b8c46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c7e27ba404d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a4d3c4a1440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9156851614a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WINSNES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WINSNES AS ble etablert [år] og holder til i Støren.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300 286 753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7 264 765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3 806 111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61 158 968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153 755 939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WINSNES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 I WINSNES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WINSNES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Soknesøran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922 043 973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