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575c20ad3c41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122e25493d4a84"/>
  </p:sldMasterIdLst>
  <p:sldIdLst>
    <p:sldId xmlns:r="http://schemas.openxmlformats.org/officeDocument/2006/relationships" id="256" r:id="Rb630195a3aaa48f1"/>
    <p:sldId xmlns:r="http://schemas.openxmlformats.org/officeDocument/2006/relationships" id="257" r:id="Rb20ea299eb254b2e"/>
    <p:sldId xmlns:r="http://schemas.openxmlformats.org/officeDocument/2006/relationships" id="258" r:id="R1d20f8ba8fca49bb"/>
    <p:sldId xmlns:r="http://schemas.openxmlformats.org/officeDocument/2006/relationships" id="259" r:id="R8449cd15386441e9"/>
    <p:sldId xmlns:r="http://schemas.openxmlformats.org/officeDocument/2006/relationships" id="260" r:id="Rbfc6b7f51f494a51"/>
    <p:sldId xmlns:r="http://schemas.openxmlformats.org/officeDocument/2006/relationships" id="261" r:id="Rec676cf20b954b7a"/>
    <p:sldId xmlns:r="http://schemas.openxmlformats.org/officeDocument/2006/relationships" id="262" r:id="Reb1b861ea39142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122e25493d4a84" /><Relationship Type="http://schemas.openxmlformats.org/officeDocument/2006/relationships/slide" Target="/ppt/slides/slide1.xml" Id="Rb630195a3aaa48f1" /><Relationship Type="http://schemas.openxmlformats.org/officeDocument/2006/relationships/slide" Target="/ppt/slides/slide2.xml" Id="Rb20ea299eb254b2e" /><Relationship Type="http://schemas.openxmlformats.org/officeDocument/2006/relationships/slide" Target="/ppt/slides/slide3.xml" Id="R1d20f8ba8fca49bb" /><Relationship Type="http://schemas.openxmlformats.org/officeDocument/2006/relationships/slide" Target="/ppt/slides/slide4.xml" Id="R8449cd15386441e9" /><Relationship Type="http://schemas.openxmlformats.org/officeDocument/2006/relationships/slide" Target="/ppt/slides/slide5.xml" Id="Rbfc6b7f51f494a51" /><Relationship Type="http://schemas.openxmlformats.org/officeDocument/2006/relationships/slide" Target="/ppt/slides/slide6.xml" Id="Rec676cf20b954b7a" /><Relationship Type="http://schemas.openxmlformats.org/officeDocument/2006/relationships/slide" Target="/ppt/slides/slide7.xml" Id="Reb1b861ea39142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4d0229430140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d8b7d87c04e36" /><Relationship Type="http://schemas.openxmlformats.org/officeDocument/2006/relationships/theme" Target="/ppt/slideMasters/theme/theme1.xml" Id="Rba0d79c8953642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cd8b7d87c04e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c239ab4eb14e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4a1a14ccc47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1dcdd569049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147bcb2c04e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c5c68e91c40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a7d8ea7f444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d9f48d3b74d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WINSNES AS ble etablert [år] og holder til i Støren.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229 826 337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2 173 475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131 108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57 352 857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143 605 136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 WINSNES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 I WINSNES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ÅGE WINSNES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Soknesøran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922 043 973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WINSNES AS</a:t>
            </a:r>
          </a:p>
        </p:txBody>
      </p:sp>
    </p:spTree>
  </p:cSld>
  <p:clrMapOvr>
    <a:masterClrMapping xmlns:a="http://schemas.openxmlformats.org/drawingml/2006/main"/>
  </p:clrMapOvr>
</p:sld>
</file>