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b48cbcff64c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eb63a3fd7b4c0e"/>
  </p:sldMasterIdLst>
  <p:sldIdLst>
    <p:sldId xmlns:r="http://schemas.openxmlformats.org/officeDocument/2006/relationships" id="256" r:id="R6086ed46da7944db"/>
    <p:sldId xmlns:r="http://schemas.openxmlformats.org/officeDocument/2006/relationships" id="257" r:id="R138dac0c4cc0491f"/>
    <p:sldId xmlns:r="http://schemas.openxmlformats.org/officeDocument/2006/relationships" id="258" r:id="Rd1f85ff07c504cb2"/>
    <p:sldId xmlns:r="http://schemas.openxmlformats.org/officeDocument/2006/relationships" id="259" r:id="Rc315daea0d104573"/>
    <p:sldId xmlns:r="http://schemas.openxmlformats.org/officeDocument/2006/relationships" id="260" r:id="R7590b30bf6634e95"/>
    <p:sldId xmlns:r="http://schemas.openxmlformats.org/officeDocument/2006/relationships" id="261" r:id="Rd4f14faf00b24c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b63a3fd7b4c0e" /><Relationship Type="http://schemas.openxmlformats.org/officeDocument/2006/relationships/slide" Target="/ppt/slides/slide1.xml" Id="R6086ed46da7944db" /><Relationship Type="http://schemas.openxmlformats.org/officeDocument/2006/relationships/slide" Target="/ppt/slides/slide2.xml" Id="R138dac0c4cc0491f" /><Relationship Type="http://schemas.openxmlformats.org/officeDocument/2006/relationships/slide" Target="/ppt/slides/slide3.xml" Id="Rd1f85ff07c504cb2" /><Relationship Type="http://schemas.openxmlformats.org/officeDocument/2006/relationships/slide" Target="/ppt/slides/slide4.xml" Id="Rc315daea0d104573" /><Relationship Type="http://schemas.openxmlformats.org/officeDocument/2006/relationships/slide" Target="/ppt/slides/slide5.xml" Id="R7590b30bf6634e95" /><Relationship Type="http://schemas.openxmlformats.org/officeDocument/2006/relationships/slide" Target="/ppt/slides/slide6.xml" Id="Rd4f14faf00b24c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c83c4d4ec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ce6acdbbd41e2" /><Relationship Type="http://schemas.openxmlformats.org/officeDocument/2006/relationships/theme" Target="/ppt/slideMasters/theme/theme1.xml" Id="R8cb7b781291f45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dce6acdbbd41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cec482e774e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81a703f7040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25e1ca65b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233a232a044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b9359caaa49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68b2f7d16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