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08c2fcb78b4a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94cf7d666d402b"/>
  </p:sldMasterIdLst>
  <p:sldIdLst>
    <p:sldId xmlns:r="http://schemas.openxmlformats.org/officeDocument/2006/relationships" id="256" r:id="Rf5dcc8a5784a4257"/>
    <p:sldId xmlns:r="http://schemas.openxmlformats.org/officeDocument/2006/relationships" id="257" r:id="R64026cbde9924271"/>
    <p:sldId xmlns:r="http://schemas.openxmlformats.org/officeDocument/2006/relationships" id="258" r:id="R1f7496d658c14ada"/>
    <p:sldId xmlns:r="http://schemas.openxmlformats.org/officeDocument/2006/relationships" id="259" r:id="R0ffce20f20cf41c0"/>
    <p:sldId xmlns:r="http://schemas.openxmlformats.org/officeDocument/2006/relationships" id="260" r:id="R635b3cb5f9a04f09"/>
    <p:sldId xmlns:r="http://schemas.openxmlformats.org/officeDocument/2006/relationships" id="261" r:id="R4d2cdf43a6a74b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94cf7d666d402b" /><Relationship Type="http://schemas.openxmlformats.org/officeDocument/2006/relationships/slide" Target="/ppt/slides/slide1.xml" Id="Rf5dcc8a5784a4257" /><Relationship Type="http://schemas.openxmlformats.org/officeDocument/2006/relationships/slide" Target="/ppt/slides/slide2.xml" Id="R64026cbde9924271" /><Relationship Type="http://schemas.openxmlformats.org/officeDocument/2006/relationships/slide" Target="/ppt/slides/slide3.xml" Id="R1f7496d658c14ada" /><Relationship Type="http://schemas.openxmlformats.org/officeDocument/2006/relationships/slide" Target="/ppt/slides/slide4.xml" Id="R0ffce20f20cf41c0" /><Relationship Type="http://schemas.openxmlformats.org/officeDocument/2006/relationships/slide" Target="/ppt/slides/slide5.xml" Id="R635b3cb5f9a04f09" /><Relationship Type="http://schemas.openxmlformats.org/officeDocument/2006/relationships/slide" Target="/ppt/slides/slide6.xml" Id="R4d2cdf43a6a74b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30fdeb5cfc40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30b5ad710e480f" /><Relationship Type="http://schemas.openxmlformats.org/officeDocument/2006/relationships/theme" Target="/ppt/slideMasters/theme/theme1.xml" Id="R621968fd78594d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30b5ad710e48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866f98bdd84c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0ecd103cd84d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835031266740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a24bb2332f49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728792d97942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72faf96d0441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WINSNES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Soknesøran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7290 Støren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922 043 973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