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508d06297345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b698210d3c41fa"/>
  </p:sldMasterIdLst>
  <p:sldIdLst>
    <p:sldId xmlns:r="http://schemas.openxmlformats.org/officeDocument/2006/relationships" id="256" r:id="R441499f1e3a64bed"/>
    <p:sldId xmlns:r="http://schemas.openxmlformats.org/officeDocument/2006/relationships" id="257" r:id="Rc480e6958ab043d0"/>
    <p:sldId xmlns:r="http://schemas.openxmlformats.org/officeDocument/2006/relationships" id="258" r:id="Rf1f3eb2a84a14d04"/>
    <p:sldId xmlns:r="http://schemas.openxmlformats.org/officeDocument/2006/relationships" id="259" r:id="R56ea9c5c215148d4"/>
    <p:sldId xmlns:r="http://schemas.openxmlformats.org/officeDocument/2006/relationships" id="260" r:id="R33d0b7cb4a98443a"/>
    <p:sldId xmlns:r="http://schemas.openxmlformats.org/officeDocument/2006/relationships" id="261" r:id="R831409c5f4864908"/>
    <p:sldId xmlns:r="http://schemas.openxmlformats.org/officeDocument/2006/relationships" id="262" r:id="Rbc351f914a4843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b698210d3c41fa" /><Relationship Type="http://schemas.openxmlformats.org/officeDocument/2006/relationships/slide" Target="/ppt/slides/slide1.xml" Id="R441499f1e3a64bed" /><Relationship Type="http://schemas.openxmlformats.org/officeDocument/2006/relationships/slide" Target="/ppt/slides/slide2.xml" Id="Rc480e6958ab043d0" /><Relationship Type="http://schemas.openxmlformats.org/officeDocument/2006/relationships/slide" Target="/ppt/slides/slide3.xml" Id="Rf1f3eb2a84a14d04" /><Relationship Type="http://schemas.openxmlformats.org/officeDocument/2006/relationships/slide" Target="/ppt/slides/slide4.xml" Id="R56ea9c5c215148d4" /><Relationship Type="http://schemas.openxmlformats.org/officeDocument/2006/relationships/slide" Target="/ppt/slides/slide5.xml" Id="R33d0b7cb4a98443a" /><Relationship Type="http://schemas.openxmlformats.org/officeDocument/2006/relationships/slide" Target="/ppt/slides/slide6.xml" Id="R831409c5f4864908" /><Relationship Type="http://schemas.openxmlformats.org/officeDocument/2006/relationships/slide" Target="/ppt/slides/slide7.xml" Id="Rbc351f914a4843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4e197429df4f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c3a73c8e32404a" /><Relationship Type="http://schemas.openxmlformats.org/officeDocument/2006/relationships/theme" Target="/ppt/slideMasters/theme/theme1.xml" Id="Rbf824c422d524e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c3a73c8e3240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b45d5786a44a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ee3fd4a94a40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6a902e152349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5fb19726584d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b5b85f2feb4c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eff8de8a1e4e6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9684d5943745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KTC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KTC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KTC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KTC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KTC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KTC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KTC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TORP-HANSEN DAG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KTC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Dag Torp-Hansen, Årvollveien 62D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0590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922 042 713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KTC AS</a:t>
            </a:r>
          </a:p>
        </p:txBody>
      </p:sp>
    </p:spTree>
  </p:cSld>
  <p:clrMapOvr>
    <a:masterClrMapping xmlns:a="http://schemas.openxmlformats.org/drawingml/2006/main"/>
  </p:clrMapOvr>
</p:sld>
</file>