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ff0bb47eb46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6dec814f924cba"/>
  </p:sldMasterIdLst>
  <p:sldIdLst>
    <p:sldId xmlns:r="http://schemas.openxmlformats.org/officeDocument/2006/relationships" id="256" r:id="R44fb8ac16b414ea8"/>
    <p:sldId xmlns:r="http://schemas.openxmlformats.org/officeDocument/2006/relationships" id="257" r:id="R37571271f47b4588"/>
    <p:sldId xmlns:r="http://schemas.openxmlformats.org/officeDocument/2006/relationships" id="258" r:id="R4eb8d36fb5324b3c"/>
    <p:sldId xmlns:r="http://schemas.openxmlformats.org/officeDocument/2006/relationships" id="259" r:id="R0fc2cf24c72f47d3"/>
    <p:sldId xmlns:r="http://schemas.openxmlformats.org/officeDocument/2006/relationships" id="260" r:id="R940353215f864a0c"/>
    <p:sldId xmlns:r="http://schemas.openxmlformats.org/officeDocument/2006/relationships" id="261" r:id="R2da46c9f82714412"/>
    <p:sldId xmlns:r="http://schemas.openxmlformats.org/officeDocument/2006/relationships" id="262" r:id="R6bcf65deb18f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dec814f924cba" /><Relationship Type="http://schemas.openxmlformats.org/officeDocument/2006/relationships/slide" Target="/ppt/slides/slide1.xml" Id="R44fb8ac16b414ea8" /><Relationship Type="http://schemas.openxmlformats.org/officeDocument/2006/relationships/slide" Target="/ppt/slides/slide2.xml" Id="R37571271f47b4588" /><Relationship Type="http://schemas.openxmlformats.org/officeDocument/2006/relationships/slide" Target="/ppt/slides/slide3.xml" Id="R4eb8d36fb5324b3c" /><Relationship Type="http://schemas.openxmlformats.org/officeDocument/2006/relationships/slide" Target="/ppt/slides/slide4.xml" Id="R0fc2cf24c72f47d3" /><Relationship Type="http://schemas.openxmlformats.org/officeDocument/2006/relationships/slide" Target="/ppt/slides/slide5.xml" Id="R940353215f864a0c" /><Relationship Type="http://schemas.openxmlformats.org/officeDocument/2006/relationships/slide" Target="/ppt/slides/slide6.xml" Id="R2da46c9f82714412" /><Relationship Type="http://schemas.openxmlformats.org/officeDocument/2006/relationships/slide" Target="/ppt/slides/slide7.xml" Id="R6bcf65deb18f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bad45aa6141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77023b4f249d8" /><Relationship Type="http://schemas.openxmlformats.org/officeDocument/2006/relationships/theme" Target="/ppt/slideMasters/theme/theme1.xml" Id="Rd714f37c505d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977023b4f2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05e0e3155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9985764544f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37239a4c042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18385cb3d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5f214e3840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a5e515f0c4f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0113eaafb46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BYGGFAG ULSTEIN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ULSTEIN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BYGGFAG ULSTEIN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ULSTEIN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ULSTEIN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ULSTEIN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26 517 921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1 130 228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2 164 934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8 653 030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ULSTEIN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BOINDUSTRI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STOREHØLEN AS  –  39,0 %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HASUND LARS HENRIK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ULSTEIN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Storehølvegen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922 020 248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ULSTEIN AS</a:t>
            </a:r>
          </a:p>
        </p:txBody>
      </p:sp>
    </p:spTree>
  </p:cSld>
  <p:clrMapOvr>
    <a:masterClrMapping xmlns:a="http://schemas.openxmlformats.org/drawingml/2006/main"/>
  </p:clrMapOvr>
</p:sld>
</file>