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03ba51b77447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d5c3b4354f48ae"/>
  </p:sldMasterIdLst>
  <p:sldIdLst>
    <p:sldId xmlns:r="http://schemas.openxmlformats.org/officeDocument/2006/relationships" id="256" r:id="R2e19a63b9b4f4294"/>
    <p:sldId xmlns:r="http://schemas.openxmlformats.org/officeDocument/2006/relationships" id="257" r:id="R22574566940c4cb2"/>
    <p:sldId xmlns:r="http://schemas.openxmlformats.org/officeDocument/2006/relationships" id="258" r:id="R6fc6032ccb2c4e4d"/>
    <p:sldId xmlns:r="http://schemas.openxmlformats.org/officeDocument/2006/relationships" id="259" r:id="R1f88645953b243c4"/>
    <p:sldId xmlns:r="http://schemas.openxmlformats.org/officeDocument/2006/relationships" id="260" r:id="R32f51a29b7bb4306"/>
    <p:sldId xmlns:r="http://schemas.openxmlformats.org/officeDocument/2006/relationships" id="261" r:id="R2786611ddd62459e"/>
    <p:sldId xmlns:r="http://schemas.openxmlformats.org/officeDocument/2006/relationships" id="262" r:id="R3ffee44cff764d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5c3b4354f48ae" /><Relationship Type="http://schemas.openxmlformats.org/officeDocument/2006/relationships/slide" Target="/ppt/slides/slide1.xml" Id="R2e19a63b9b4f4294" /><Relationship Type="http://schemas.openxmlformats.org/officeDocument/2006/relationships/slide" Target="/ppt/slides/slide2.xml" Id="R22574566940c4cb2" /><Relationship Type="http://schemas.openxmlformats.org/officeDocument/2006/relationships/slide" Target="/ppt/slides/slide3.xml" Id="R6fc6032ccb2c4e4d" /><Relationship Type="http://schemas.openxmlformats.org/officeDocument/2006/relationships/slide" Target="/ppt/slides/slide4.xml" Id="R1f88645953b243c4" /><Relationship Type="http://schemas.openxmlformats.org/officeDocument/2006/relationships/slide" Target="/ppt/slides/slide5.xml" Id="R32f51a29b7bb4306" /><Relationship Type="http://schemas.openxmlformats.org/officeDocument/2006/relationships/slide" Target="/ppt/slides/slide6.xml" Id="R2786611ddd62459e" /><Relationship Type="http://schemas.openxmlformats.org/officeDocument/2006/relationships/slide" Target="/ppt/slides/slide7.xml" Id="R3ffee44cff764d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742b3d1edc42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da50ce7054e5c" /><Relationship Type="http://schemas.openxmlformats.org/officeDocument/2006/relationships/theme" Target="/ppt/slideMasters/theme/theme1.xml" Id="Reefd89f305e242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0da50ce7054e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cc39777bd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7f0280edc4b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35cc856a849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a1fa7feca41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9a170e9014e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7303afc2f44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f76873a844a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PILARES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PILARES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−771 810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−11 553 940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181 661 119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215 976 507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JENSEN AS  –  46,8 %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PEGASI AS  –  20,2 %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 INVESTOR AS  –  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JOS-INVEST AS  –  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 IN VEST AS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 IN EIENDOM AS  –  3,4 %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Pilares Eiendom AS, Wergelandsveien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922 018 324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PILARES HOLDING AS</a:t>
            </a:r>
          </a:p>
        </p:txBody>
      </p:sp>
    </p:spTree>
  </p:cSld>
  <p:clrMapOvr>
    <a:masterClrMapping xmlns:a="http://schemas.openxmlformats.org/drawingml/2006/main"/>
  </p:clrMapOvr>
</p:sld>
</file>