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39b56ff86e42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3ad63bb9d04e6c"/>
  </p:sldMasterIdLst>
  <p:sldIdLst>
    <p:sldId xmlns:r="http://schemas.openxmlformats.org/officeDocument/2006/relationships" id="256" r:id="Rf6614fff52c44c6a"/>
    <p:sldId xmlns:r="http://schemas.openxmlformats.org/officeDocument/2006/relationships" id="257" r:id="R21f8a07232644862"/>
    <p:sldId xmlns:r="http://schemas.openxmlformats.org/officeDocument/2006/relationships" id="258" r:id="Rda6e551acb624b62"/>
    <p:sldId xmlns:r="http://schemas.openxmlformats.org/officeDocument/2006/relationships" id="259" r:id="R255465f3bd2f4c8c"/>
    <p:sldId xmlns:r="http://schemas.openxmlformats.org/officeDocument/2006/relationships" id="260" r:id="R41020f26b39a496d"/>
    <p:sldId xmlns:r="http://schemas.openxmlformats.org/officeDocument/2006/relationships" id="261" r:id="R5bda15f6bc9d4820"/>
    <p:sldId xmlns:r="http://schemas.openxmlformats.org/officeDocument/2006/relationships" id="262" r:id="R1d798d1563ab4f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ad63bb9d04e6c" /><Relationship Type="http://schemas.openxmlformats.org/officeDocument/2006/relationships/slide" Target="/ppt/slides/slide1.xml" Id="Rf6614fff52c44c6a" /><Relationship Type="http://schemas.openxmlformats.org/officeDocument/2006/relationships/slide" Target="/ppt/slides/slide2.xml" Id="R21f8a07232644862" /><Relationship Type="http://schemas.openxmlformats.org/officeDocument/2006/relationships/slide" Target="/ppt/slides/slide3.xml" Id="Rda6e551acb624b62" /><Relationship Type="http://schemas.openxmlformats.org/officeDocument/2006/relationships/slide" Target="/ppt/slides/slide4.xml" Id="R255465f3bd2f4c8c" /><Relationship Type="http://schemas.openxmlformats.org/officeDocument/2006/relationships/slide" Target="/ppt/slides/slide5.xml" Id="R41020f26b39a496d" /><Relationship Type="http://schemas.openxmlformats.org/officeDocument/2006/relationships/slide" Target="/ppt/slides/slide6.xml" Id="R5bda15f6bc9d4820" /><Relationship Type="http://schemas.openxmlformats.org/officeDocument/2006/relationships/slide" Target="/ppt/slides/slide7.xml" Id="R1d798d1563ab4f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fba20ab6e41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2f3ed7ab14158" /><Relationship Type="http://schemas.openxmlformats.org/officeDocument/2006/relationships/theme" Target="/ppt/slideMasters/theme/theme1.xml" Id="R793ef599751747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d2f3ed7ab141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fb5a7b7ba4e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f8917364042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838dbb49347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b85e5914d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66e1b48d748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6c72124d742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8b97f950f40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