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f0148c1d445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bed75ae4e4dca"/>
  </p:sldMasterIdLst>
  <p:sldIdLst>
    <p:sldId xmlns:r="http://schemas.openxmlformats.org/officeDocument/2006/relationships" id="256" r:id="R6e0c329ebf9641ba"/>
    <p:sldId xmlns:r="http://schemas.openxmlformats.org/officeDocument/2006/relationships" id="257" r:id="Rb469fbe8e2cc4f52"/>
    <p:sldId xmlns:r="http://schemas.openxmlformats.org/officeDocument/2006/relationships" id="258" r:id="R1915c10594f742a9"/>
    <p:sldId xmlns:r="http://schemas.openxmlformats.org/officeDocument/2006/relationships" id="259" r:id="Re4dd9c08a9d14952"/>
    <p:sldId xmlns:r="http://schemas.openxmlformats.org/officeDocument/2006/relationships" id="260" r:id="Rdcb1ae4a379b4e39"/>
    <p:sldId xmlns:r="http://schemas.openxmlformats.org/officeDocument/2006/relationships" id="261" r:id="Rdc252f3d9adb4af8"/>
    <p:sldId xmlns:r="http://schemas.openxmlformats.org/officeDocument/2006/relationships" id="262" r:id="R01a8800ebf6c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bed75ae4e4dca" /><Relationship Type="http://schemas.openxmlformats.org/officeDocument/2006/relationships/slide" Target="/ppt/slides/slide1.xml" Id="R6e0c329ebf9641ba" /><Relationship Type="http://schemas.openxmlformats.org/officeDocument/2006/relationships/slide" Target="/ppt/slides/slide2.xml" Id="Rb469fbe8e2cc4f52" /><Relationship Type="http://schemas.openxmlformats.org/officeDocument/2006/relationships/slide" Target="/ppt/slides/slide3.xml" Id="R1915c10594f742a9" /><Relationship Type="http://schemas.openxmlformats.org/officeDocument/2006/relationships/slide" Target="/ppt/slides/slide4.xml" Id="Re4dd9c08a9d14952" /><Relationship Type="http://schemas.openxmlformats.org/officeDocument/2006/relationships/slide" Target="/ppt/slides/slide5.xml" Id="Rdcb1ae4a379b4e39" /><Relationship Type="http://schemas.openxmlformats.org/officeDocument/2006/relationships/slide" Target="/ppt/slides/slide6.xml" Id="Rdc252f3d9adb4af8" /><Relationship Type="http://schemas.openxmlformats.org/officeDocument/2006/relationships/slide" Target="/ppt/slides/slide7.xml" Id="R01a8800ebf6c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3abf6afe7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be646276c44a2" /><Relationship Type="http://schemas.openxmlformats.org/officeDocument/2006/relationships/theme" Target="/ppt/slideMasters/theme/theme1.xml" Id="Re8249fbffd70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be646276c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a064ddfe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e4a85a10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b4950e17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04d4017c9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501f3f71f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36453759947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70ae7b5e045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