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9503e7bcfa4b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2324ba994e40b4"/>
  </p:sldMasterIdLst>
  <p:sldIdLst>
    <p:sldId xmlns:r="http://schemas.openxmlformats.org/officeDocument/2006/relationships" id="256" r:id="R803c274f996c4b99"/>
    <p:sldId xmlns:r="http://schemas.openxmlformats.org/officeDocument/2006/relationships" id="257" r:id="Rf69c4560b42c42b3"/>
    <p:sldId xmlns:r="http://schemas.openxmlformats.org/officeDocument/2006/relationships" id="258" r:id="Re64dac5b2a9e45c5"/>
    <p:sldId xmlns:r="http://schemas.openxmlformats.org/officeDocument/2006/relationships" id="259" r:id="R294f54d63c42480b"/>
    <p:sldId xmlns:r="http://schemas.openxmlformats.org/officeDocument/2006/relationships" id="260" r:id="R0deb69d918ef47ba"/>
    <p:sldId xmlns:r="http://schemas.openxmlformats.org/officeDocument/2006/relationships" id="261" r:id="Red372a07531a4606"/>
    <p:sldId xmlns:r="http://schemas.openxmlformats.org/officeDocument/2006/relationships" id="262" r:id="Rc408a5777d46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324ba994e40b4" /><Relationship Type="http://schemas.openxmlformats.org/officeDocument/2006/relationships/slide" Target="/ppt/slides/slide1.xml" Id="R803c274f996c4b99" /><Relationship Type="http://schemas.openxmlformats.org/officeDocument/2006/relationships/slide" Target="/ppt/slides/slide2.xml" Id="Rf69c4560b42c42b3" /><Relationship Type="http://schemas.openxmlformats.org/officeDocument/2006/relationships/slide" Target="/ppt/slides/slide3.xml" Id="Re64dac5b2a9e45c5" /><Relationship Type="http://schemas.openxmlformats.org/officeDocument/2006/relationships/slide" Target="/ppt/slides/slide4.xml" Id="R294f54d63c42480b" /><Relationship Type="http://schemas.openxmlformats.org/officeDocument/2006/relationships/slide" Target="/ppt/slides/slide5.xml" Id="R0deb69d918ef47ba" /><Relationship Type="http://schemas.openxmlformats.org/officeDocument/2006/relationships/slide" Target="/ppt/slides/slide6.xml" Id="Red372a07531a4606" /><Relationship Type="http://schemas.openxmlformats.org/officeDocument/2006/relationships/slide" Target="/ppt/slides/slide7.xml" Id="Rc408a5777d46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c5c0590324e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5c8867b6544f9" /><Relationship Type="http://schemas.openxmlformats.org/officeDocument/2006/relationships/theme" Target="/ppt/slideMasters/theme/theme1.xml" Id="R96469f2bf9ed41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15c8867b6544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48ea7808f4b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6167b97be4e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540e876134e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ed80ab8c942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e0017b56343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9b347b91542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328093e1f47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 OG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OG SØNN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4 007 727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12 648 666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15 223 487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SVERRE RAMSTAD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Sundmoen næringsområde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921 983 123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OG SØNN AS</a:t>
            </a:r>
          </a:p>
        </p:txBody>
      </p:sp>
    </p:spTree>
  </p:cSld>
  <p:clrMapOvr>
    <a:masterClrMapping xmlns:a="http://schemas.openxmlformats.org/drawingml/2006/main"/>
  </p:clrMapOvr>
</p:sld>
</file>