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dd45aada8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97f7db7e5461d"/>
  </p:sldMasterIdLst>
  <p:sldIdLst>
    <p:sldId xmlns:r="http://schemas.openxmlformats.org/officeDocument/2006/relationships" id="256" r:id="R9dfcb78bb58445c0"/>
    <p:sldId xmlns:r="http://schemas.openxmlformats.org/officeDocument/2006/relationships" id="257" r:id="Rfc2071df18724e6b"/>
    <p:sldId xmlns:r="http://schemas.openxmlformats.org/officeDocument/2006/relationships" id="258" r:id="R61ad9fc9f247431b"/>
    <p:sldId xmlns:r="http://schemas.openxmlformats.org/officeDocument/2006/relationships" id="259" r:id="Rb3043f4c41364b3f"/>
    <p:sldId xmlns:r="http://schemas.openxmlformats.org/officeDocument/2006/relationships" id="260" r:id="R4e9108de4cb34392"/>
    <p:sldId xmlns:r="http://schemas.openxmlformats.org/officeDocument/2006/relationships" id="261" r:id="Rf5b04f946e924597"/>
    <p:sldId xmlns:r="http://schemas.openxmlformats.org/officeDocument/2006/relationships" id="262" r:id="Rbd2b6bb979e6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97f7db7e5461d" /><Relationship Type="http://schemas.openxmlformats.org/officeDocument/2006/relationships/slide" Target="/ppt/slides/slide1.xml" Id="R9dfcb78bb58445c0" /><Relationship Type="http://schemas.openxmlformats.org/officeDocument/2006/relationships/slide" Target="/ppt/slides/slide2.xml" Id="Rfc2071df18724e6b" /><Relationship Type="http://schemas.openxmlformats.org/officeDocument/2006/relationships/slide" Target="/ppt/slides/slide3.xml" Id="R61ad9fc9f247431b" /><Relationship Type="http://schemas.openxmlformats.org/officeDocument/2006/relationships/slide" Target="/ppt/slides/slide4.xml" Id="Rb3043f4c41364b3f" /><Relationship Type="http://schemas.openxmlformats.org/officeDocument/2006/relationships/slide" Target="/ppt/slides/slide5.xml" Id="R4e9108de4cb34392" /><Relationship Type="http://schemas.openxmlformats.org/officeDocument/2006/relationships/slide" Target="/ppt/slides/slide6.xml" Id="Rf5b04f946e924597" /><Relationship Type="http://schemas.openxmlformats.org/officeDocument/2006/relationships/slide" Target="/ppt/slides/slide7.xml" Id="Rbd2b6bb979e6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8f144cf33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2271d8e0d49ad" /><Relationship Type="http://schemas.openxmlformats.org/officeDocument/2006/relationships/theme" Target="/ppt/slideMasters/theme/theme1.xml" Id="R64c6b04f149a44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2271d8e0d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a58414969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0d8159aa40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6345329a6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48b22c5bb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07b6da78e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5e50f3108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c3c8e7a2c49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ISABELL SØRENSEN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 SØRENSEN HOLDING AS ble etablert [år] og holder til i Indre Nærøy.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1 857 893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6 063 515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ISABELLA ULSUND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7944 Indre Nærøy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921 978 685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