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3006457163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2d93267fa643f4"/>
  </p:sldMasterIdLst>
  <p:sldIdLst>
    <p:sldId xmlns:r="http://schemas.openxmlformats.org/officeDocument/2006/relationships" id="256" r:id="Rb69332bc705b4b4a"/>
    <p:sldId xmlns:r="http://schemas.openxmlformats.org/officeDocument/2006/relationships" id="257" r:id="R5ed9fb2ce73a4174"/>
    <p:sldId xmlns:r="http://schemas.openxmlformats.org/officeDocument/2006/relationships" id="258" r:id="Rb50a9cacf99b43bc"/>
    <p:sldId xmlns:r="http://schemas.openxmlformats.org/officeDocument/2006/relationships" id="259" r:id="R48f08320e2594b30"/>
    <p:sldId xmlns:r="http://schemas.openxmlformats.org/officeDocument/2006/relationships" id="260" r:id="R09c1100b14c44e11"/>
    <p:sldId xmlns:r="http://schemas.openxmlformats.org/officeDocument/2006/relationships" id="261" r:id="Ref320c1df2e347ea"/>
    <p:sldId xmlns:r="http://schemas.openxmlformats.org/officeDocument/2006/relationships" id="262" r:id="R37d95faea81241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d93267fa643f4" /><Relationship Type="http://schemas.openxmlformats.org/officeDocument/2006/relationships/slide" Target="/ppt/slides/slide1.xml" Id="Rb69332bc705b4b4a" /><Relationship Type="http://schemas.openxmlformats.org/officeDocument/2006/relationships/slide" Target="/ppt/slides/slide2.xml" Id="R5ed9fb2ce73a4174" /><Relationship Type="http://schemas.openxmlformats.org/officeDocument/2006/relationships/slide" Target="/ppt/slides/slide3.xml" Id="Rb50a9cacf99b43bc" /><Relationship Type="http://schemas.openxmlformats.org/officeDocument/2006/relationships/slide" Target="/ppt/slides/slide4.xml" Id="R48f08320e2594b30" /><Relationship Type="http://schemas.openxmlformats.org/officeDocument/2006/relationships/slide" Target="/ppt/slides/slide5.xml" Id="R09c1100b14c44e11" /><Relationship Type="http://schemas.openxmlformats.org/officeDocument/2006/relationships/slide" Target="/ppt/slides/slide6.xml" Id="Ref320c1df2e347ea" /><Relationship Type="http://schemas.openxmlformats.org/officeDocument/2006/relationships/slide" Target="/ppt/slides/slide7.xml" Id="R37d95faea81241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f6fa17dc247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15da9920149ae" /><Relationship Type="http://schemas.openxmlformats.org/officeDocument/2006/relationships/theme" Target="/ppt/slideMasters/theme/theme1.xml" Id="R835ec7a79b8c47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415da99201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36576c6c742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b6990cdc44e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301c55b0a4f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33c5e059c4b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2e217cf3b4f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c7f3707b446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447001bca4b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T.W INVEST AS ble etablert [år] og holder til i Dalsøyra.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1 558 432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WERGELAND TRYGVE  –  70,0 %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Fensfjordvegen 1621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5960 Dalsøyra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921 968 124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