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c21d5299c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f74e5cac9495c"/>
  </p:sldMasterIdLst>
  <p:sldIdLst>
    <p:sldId xmlns:r="http://schemas.openxmlformats.org/officeDocument/2006/relationships" id="256" r:id="R1bf9c78476584816"/>
    <p:sldId xmlns:r="http://schemas.openxmlformats.org/officeDocument/2006/relationships" id="257" r:id="Rcc6283029fb84079"/>
    <p:sldId xmlns:r="http://schemas.openxmlformats.org/officeDocument/2006/relationships" id="258" r:id="Rba264abf60ab4606"/>
    <p:sldId xmlns:r="http://schemas.openxmlformats.org/officeDocument/2006/relationships" id="259" r:id="Rf3aaa4e467814e55"/>
    <p:sldId xmlns:r="http://schemas.openxmlformats.org/officeDocument/2006/relationships" id="260" r:id="Rfff4c927925c4aa7"/>
    <p:sldId xmlns:r="http://schemas.openxmlformats.org/officeDocument/2006/relationships" id="261" r:id="Re5ceb1193f684777"/>
    <p:sldId xmlns:r="http://schemas.openxmlformats.org/officeDocument/2006/relationships" id="262" r:id="R6c3fd09b736547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f74e5cac9495c" /><Relationship Type="http://schemas.openxmlformats.org/officeDocument/2006/relationships/slide" Target="/ppt/slides/slide1.xml" Id="R1bf9c78476584816" /><Relationship Type="http://schemas.openxmlformats.org/officeDocument/2006/relationships/slide" Target="/ppt/slides/slide2.xml" Id="Rcc6283029fb84079" /><Relationship Type="http://schemas.openxmlformats.org/officeDocument/2006/relationships/slide" Target="/ppt/slides/slide3.xml" Id="Rba264abf60ab4606" /><Relationship Type="http://schemas.openxmlformats.org/officeDocument/2006/relationships/slide" Target="/ppt/slides/slide4.xml" Id="Rf3aaa4e467814e55" /><Relationship Type="http://schemas.openxmlformats.org/officeDocument/2006/relationships/slide" Target="/ppt/slides/slide5.xml" Id="Rfff4c927925c4aa7" /><Relationship Type="http://schemas.openxmlformats.org/officeDocument/2006/relationships/slide" Target="/ppt/slides/slide6.xml" Id="Re5ceb1193f684777" /><Relationship Type="http://schemas.openxmlformats.org/officeDocument/2006/relationships/slide" Target="/ppt/slides/slide7.xml" Id="R6c3fd09b736547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d41efbcdf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cbf150fb04864" /><Relationship Type="http://schemas.openxmlformats.org/officeDocument/2006/relationships/theme" Target="/ppt/slideMasters/theme/theme1.xml" Id="R89f5215461bf48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cbf150fb0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9d22ab1b2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fd5d939de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253f1410b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73594e800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281455d26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583b3cc2043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c5e31b883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