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61d6168d66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20e0dbc07549e8"/>
  </p:sldMasterIdLst>
  <p:sldIdLst>
    <p:sldId xmlns:r="http://schemas.openxmlformats.org/officeDocument/2006/relationships" id="256" r:id="R4936a0f0ef2049a7"/>
    <p:sldId xmlns:r="http://schemas.openxmlformats.org/officeDocument/2006/relationships" id="257" r:id="Ra3e32339cc694711"/>
    <p:sldId xmlns:r="http://schemas.openxmlformats.org/officeDocument/2006/relationships" id="258" r:id="R208bf0f4aa674c58"/>
    <p:sldId xmlns:r="http://schemas.openxmlformats.org/officeDocument/2006/relationships" id="259" r:id="Ra1a0ff5fddde4f9b"/>
    <p:sldId xmlns:r="http://schemas.openxmlformats.org/officeDocument/2006/relationships" id="260" r:id="R44df0a7b447e4f35"/>
    <p:sldId xmlns:r="http://schemas.openxmlformats.org/officeDocument/2006/relationships" id="261" r:id="R440505a86d7d4b0f"/>
    <p:sldId xmlns:r="http://schemas.openxmlformats.org/officeDocument/2006/relationships" id="262" r:id="R5433b33c0e8a41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0e0dbc07549e8" /><Relationship Type="http://schemas.openxmlformats.org/officeDocument/2006/relationships/slide" Target="/ppt/slides/slide1.xml" Id="R4936a0f0ef2049a7" /><Relationship Type="http://schemas.openxmlformats.org/officeDocument/2006/relationships/slide" Target="/ppt/slides/slide2.xml" Id="Ra3e32339cc694711" /><Relationship Type="http://schemas.openxmlformats.org/officeDocument/2006/relationships/slide" Target="/ppt/slides/slide3.xml" Id="R208bf0f4aa674c58" /><Relationship Type="http://schemas.openxmlformats.org/officeDocument/2006/relationships/slide" Target="/ppt/slides/slide4.xml" Id="Ra1a0ff5fddde4f9b" /><Relationship Type="http://schemas.openxmlformats.org/officeDocument/2006/relationships/slide" Target="/ppt/slides/slide5.xml" Id="R44df0a7b447e4f35" /><Relationship Type="http://schemas.openxmlformats.org/officeDocument/2006/relationships/slide" Target="/ppt/slides/slide6.xml" Id="R440505a86d7d4b0f" /><Relationship Type="http://schemas.openxmlformats.org/officeDocument/2006/relationships/slide" Target="/ppt/slides/slide7.xml" Id="R5433b33c0e8a41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767df637b48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fc0f4359546f5" /><Relationship Type="http://schemas.openxmlformats.org/officeDocument/2006/relationships/theme" Target="/ppt/slideMasters/theme/theme1.xml" Id="R55e2df5fa4734f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5fc0f4359546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7cdbab11f45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1e7f8903b45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b87eb0f8043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211d6610945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21c083d904c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b05dda31642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ffcf98f33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