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62f3f0f2e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f756c72e9b4840"/>
  </p:sldMasterIdLst>
  <p:sldIdLst>
    <p:sldId xmlns:r="http://schemas.openxmlformats.org/officeDocument/2006/relationships" id="256" r:id="Rf627b38df5b24d2f"/>
    <p:sldId xmlns:r="http://schemas.openxmlformats.org/officeDocument/2006/relationships" id="257" r:id="Re9cc20f7f3264931"/>
    <p:sldId xmlns:r="http://schemas.openxmlformats.org/officeDocument/2006/relationships" id="258" r:id="R57a95885ea704608"/>
    <p:sldId xmlns:r="http://schemas.openxmlformats.org/officeDocument/2006/relationships" id="259" r:id="Rbb33cd6368834105"/>
    <p:sldId xmlns:r="http://schemas.openxmlformats.org/officeDocument/2006/relationships" id="260" r:id="R2b50bcb7771847a6"/>
    <p:sldId xmlns:r="http://schemas.openxmlformats.org/officeDocument/2006/relationships" id="261" r:id="R28d0f1ecce624248"/>
    <p:sldId xmlns:r="http://schemas.openxmlformats.org/officeDocument/2006/relationships" id="262" r:id="R0eb8acbf6527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f756c72e9b4840" /><Relationship Type="http://schemas.openxmlformats.org/officeDocument/2006/relationships/slide" Target="/ppt/slides/slide1.xml" Id="Rf627b38df5b24d2f" /><Relationship Type="http://schemas.openxmlformats.org/officeDocument/2006/relationships/slide" Target="/ppt/slides/slide2.xml" Id="Re9cc20f7f3264931" /><Relationship Type="http://schemas.openxmlformats.org/officeDocument/2006/relationships/slide" Target="/ppt/slides/slide3.xml" Id="R57a95885ea704608" /><Relationship Type="http://schemas.openxmlformats.org/officeDocument/2006/relationships/slide" Target="/ppt/slides/slide4.xml" Id="Rbb33cd6368834105" /><Relationship Type="http://schemas.openxmlformats.org/officeDocument/2006/relationships/slide" Target="/ppt/slides/slide5.xml" Id="R2b50bcb7771847a6" /><Relationship Type="http://schemas.openxmlformats.org/officeDocument/2006/relationships/slide" Target="/ppt/slides/slide6.xml" Id="R28d0f1ecce624248" /><Relationship Type="http://schemas.openxmlformats.org/officeDocument/2006/relationships/slide" Target="/ppt/slides/slide7.xml" Id="R0eb8acbf6527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4d76f8849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0dcb5e8744f2b" /><Relationship Type="http://schemas.openxmlformats.org/officeDocument/2006/relationships/theme" Target="/ppt/slideMasters/theme/theme1.xml" Id="R00bb542ca141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00dcb5e8744f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6b609cd6a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e4b9818ce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fa891f3e8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56b7df65a45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e9ff6580342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31a3295e946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b755ebd3e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CAMABANO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CAMABANO HOLDING AS ble etablert [år] og holder til i Brekstad.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15 847 243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19 860 745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SISSEL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Tungaveien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7130 Brekstad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921 901 607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CAMABANO HOLDING AS</a:t>
            </a:r>
          </a:p>
        </p:txBody>
      </p:sp>
    </p:spTree>
  </p:cSld>
  <p:clrMapOvr>
    <a:masterClrMapping xmlns:a="http://schemas.openxmlformats.org/drawingml/2006/main"/>
  </p:clrMapOvr>
</p:sld>
</file>