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a66e9aa64548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8ea94fac624fdf"/>
  </p:sldMasterIdLst>
  <p:sldIdLst>
    <p:sldId xmlns:r="http://schemas.openxmlformats.org/officeDocument/2006/relationships" id="256" r:id="Rb97076ffda024991"/>
    <p:sldId xmlns:r="http://schemas.openxmlformats.org/officeDocument/2006/relationships" id="257" r:id="R6fda4ea7c6f74a8e"/>
    <p:sldId xmlns:r="http://schemas.openxmlformats.org/officeDocument/2006/relationships" id="258" r:id="R04e0e5d32ff8404d"/>
    <p:sldId xmlns:r="http://schemas.openxmlformats.org/officeDocument/2006/relationships" id="259" r:id="R3533e08a0d8b4e03"/>
    <p:sldId xmlns:r="http://schemas.openxmlformats.org/officeDocument/2006/relationships" id="260" r:id="Ra0dc833826294e0a"/>
    <p:sldId xmlns:r="http://schemas.openxmlformats.org/officeDocument/2006/relationships" id="261" r:id="Racd7d1c723454386"/>
    <p:sldId xmlns:r="http://schemas.openxmlformats.org/officeDocument/2006/relationships" id="262" r:id="Rffc4bf086e424d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8ea94fac624fdf" /><Relationship Type="http://schemas.openxmlformats.org/officeDocument/2006/relationships/slide" Target="/ppt/slides/slide1.xml" Id="Rb97076ffda024991" /><Relationship Type="http://schemas.openxmlformats.org/officeDocument/2006/relationships/slide" Target="/ppt/slides/slide2.xml" Id="R6fda4ea7c6f74a8e" /><Relationship Type="http://schemas.openxmlformats.org/officeDocument/2006/relationships/slide" Target="/ppt/slides/slide3.xml" Id="R04e0e5d32ff8404d" /><Relationship Type="http://schemas.openxmlformats.org/officeDocument/2006/relationships/slide" Target="/ppt/slides/slide4.xml" Id="R3533e08a0d8b4e03" /><Relationship Type="http://schemas.openxmlformats.org/officeDocument/2006/relationships/slide" Target="/ppt/slides/slide5.xml" Id="Ra0dc833826294e0a" /><Relationship Type="http://schemas.openxmlformats.org/officeDocument/2006/relationships/slide" Target="/ppt/slides/slide6.xml" Id="Racd7d1c723454386" /><Relationship Type="http://schemas.openxmlformats.org/officeDocument/2006/relationships/slide" Target="/ppt/slides/slide7.xml" Id="Rffc4bf086e424d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19069d8aac4e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639a8777a4eaa" /><Relationship Type="http://schemas.openxmlformats.org/officeDocument/2006/relationships/theme" Target="/ppt/slideMasters/theme/theme1.xml" Id="Rb170d297d69846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5639a8777a4e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89ea434d440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bd874c31c4b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7defdef4949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82024144d46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1bd2293054f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fd5cbab3344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31e1e62f64e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CAMABANO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CAMABANO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CAMABANO HOLDING AS ble etablert [år] og holder til i Brekstad.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CAMABANO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CAMABANO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CAMABANO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8 593 166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14 606 118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CAMABANO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SISSEL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CAMABANO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Tungaveien 103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7130 Brekstad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921 901 607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CAMABANO HOLDING AS</a:t>
            </a:r>
          </a:p>
        </p:txBody>
      </p:sp>
    </p:spTree>
  </p:cSld>
  <p:clrMapOvr>
    <a:masterClrMapping xmlns:a="http://schemas.openxmlformats.org/drawingml/2006/main"/>
  </p:clrMapOvr>
</p:sld>
</file>