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862977bfda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1e268932ca4589"/>
  </p:sldMasterIdLst>
  <p:sldIdLst>
    <p:sldId xmlns:r="http://schemas.openxmlformats.org/officeDocument/2006/relationships" id="256" r:id="Re329b76e292a44a2"/>
    <p:sldId xmlns:r="http://schemas.openxmlformats.org/officeDocument/2006/relationships" id="257" r:id="R5de0a16fc1e549d8"/>
    <p:sldId xmlns:r="http://schemas.openxmlformats.org/officeDocument/2006/relationships" id="258" r:id="R6228ada418384dc5"/>
    <p:sldId xmlns:r="http://schemas.openxmlformats.org/officeDocument/2006/relationships" id="259" r:id="Ra8fbc4586af048b1"/>
    <p:sldId xmlns:r="http://schemas.openxmlformats.org/officeDocument/2006/relationships" id="260" r:id="Rcab515922ccb4e1c"/>
    <p:sldId xmlns:r="http://schemas.openxmlformats.org/officeDocument/2006/relationships" id="261" r:id="R07f51a8c49d346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e268932ca4589" /><Relationship Type="http://schemas.openxmlformats.org/officeDocument/2006/relationships/slide" Target="/ppt/slides/slide1.xml" Id="Re329b76e292a44a2" /><Relationship Type="http://schemas.openxmlformats.org/officeDocument/2006/relationships/slide" Target="/ppt/slides/slide2.xml" Id="R5de0a16fc1e549d8" /><Relationship Type="http://schemas.openxmlformats.org/officeDocument/2006/relationships/slide" Target="/ppt/slides/slide3.xml" Id="R6228ada418384dc5" /><Relationship Type="http://schemas.openxmlformats.org/officeDocument/2006/relationships/slide" Target="/ppt/slides/slide4.xml" Id="Ra8fbc4586af048b1" /><Relationship Type="http://schemas.openxmlformats.org/officeDocument/2006/relationships/slide" Target="/ppt/slides/slide5.xml" Id="Rcab515922ccb4e1c" /><Relationship Type="http://schemas.openxmlformats.org/officeDocument/2006/relationships/slide" Target="/ppt/slides/slide6.xml" Id="R07f51a8c49d346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7f0a2dc8b48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0df68194c49d0" /><Relationship Type="http://schemas.openxmlformats.org/officeDocument/2006/relationships/theme" Target="/ppt/slideMasters/theme/theme1.xml" Id="Ra0cdab0d240543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80df68194c49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23ee5479f40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36f793b9d42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119bae5c948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3485a4c094a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71c41559042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19230ad8b4b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87 009 475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88 420 089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