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79793e628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16dffd3234cfe"/>
  </p:sldMasterIdLst>
  <p:sldIdLst>
    <p:sldId xmlns:r="http://schemas.openxmlformats.org/officeDocument/2006/relationships" id="256" r:id="Rb50386e3cd834328"/>
    <p:sldId xmlns:r="http://schemas.openxmlformats.org/officeDocument/2006/relationships" id="257" r:id="R95f5883f20a74d91"/>
    <p:sldId xmlns:r="http://schemas.openxmlformats.org/officeDocument/2006/relationships" id="258" r:id="Rdbe9636688884015"/>
    <p:sldId xmlns:r="http://schemas.openxmlformats.org/officeDocument/2006/relationships" id="259" r:id="Rb2b1111a268c4dd2"/>
    <p:sldId xmlns:r="http://schemas.openxmlformats.org/officeDocument/2006/relationships" id="260" r:id="Rdf2bb647ded94976"/>
    <p:sldId xmlns:r="http://schemas.openxmlformats.org/officeDocument/2006/relationships" id="261" r:id="R3d165225d9ea49ef"/>
    <p:sldId xmlns:r="http://schemas.openxmlformats.org/officeDocument/2006/relationships" id="262" r:id="R661ee04d941c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16dffd3234cfe" /><Relationship Type="http://schemas.openxmlformats.org/officeDocument/2006/relationships/slide" Target="/ppt/slides/slide1.xml" Id="Rb50386e3cd834328" /><Relationship Type="http://schemas.openxmlformats.org/officeDocument/2006/relationships/slide" Target="/ppt/slides/slide2.xml" Id="R95f5883f20a74d91" /><Relationship Type="http://schemas.openxmlformats.org/officeDocument/2006/relationships/slide" Target="/ppt/slides/slide3.xml" Id="Rdbe9636688884015" /><Relationship Type="http://schemas.openxmlformats.org/officeDocument/2006/relationships/slide" Target="/ppt/slides/slide4.xml" Id="Rb2b1111a268c4dd2" /><Relationship Type="http://schemas.openxmlformats.org/officeDocument/2006/relationships/slide" Target="/ppt/slides/slide5.xml" Id="Rdf2bb647ded94976" /><Relationship Type="http://schemas.openxmlformats.org/officeDocument/2006/relationships/slide" Target="/ppt/slides/slide6.xml" Id="R3d165225d9ea49ef" /><Relationship Type="http://schemas.openxmlformats.org/officeDocument/2006/relationships/slide" Target="/ppt/slides/slide7.xml" Id="R661ee04d941c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6ada2b9fd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973dd64047a3" /><Relationship Type="http://schemas.openxmlformats.org/officeDocument/2006/relationships/theme" Target="/ppt/slideMasters/theme/theme1.xml" Id="R7e8617d9fb65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f973dd640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2f6f34370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6b919d8a2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ea309c8a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52dac74c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74a02a2b6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5553f1c15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38d28ffe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