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ea0ec57b947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336995299643a7"/>
  </p:sldMasterIdLst>
  <p:sldIdLst>
    <p:sldId xmlns:r="http://schemas.openxmlformats.org/officeDocument/2006/relationships" id="256" r:id="R30537b809e3b4ef4"/>
    <p:sldId xmlns:r="http://schemas.openxmlformats.org/officeDocument/2006/relationships" id="257" r:id="R2e226983eece4f24"/>
    <p:sldId xmlns:r="http://schemas.openxmlformats.org/officeDocument/2006/relationships" id="258" r:id="R45826ec7327641ee"/>
    <p:sldId xmlns:r="http://schemas.openxmlformats.org/officeDocument/2006/relationships" id="259" r:id="R045c5d0997e74b6a"/>
    <p:sldId xmlns:r="http://schemas.openxmlformats.org/officeDocument/2006/relationships" id="260" r:id="Rd6203d6602c4481a"/>
    <p:sldId xmlns:r="http://schemas.openxmlformats.org/officeDocument/2006/relationships" id="261" r:id="R4b65e8c4b9fe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36995299643a7" /><Relationship Type="http://schemas.openxmlformats.org/officeDocument/2006/relationships/slide" Target="/ppt/slides/slide1.xml" Id="R30537b809e3b4ef4" /><Relationship Type="http://schemas.openxmlformats.org/officeDocument/2006/relationships/slide" Target="/ppt/slides/slide2.xml" Id="R2e226983eece4f24" /><Relationship Type="http://schemas.openxmlformats.org/officeDocument/2006/relationships/slide" Target="/ppt/slides/slide3.xml" Id="R45826ec7327641ee" /><Relationship Type="http://schemas.openxmlformats.org/officeDocument/2006/relationships/slide" Target="/ppt/slides/slide4.xml" Id="R045c5d0997e74b6a" /><Relationship Type="http://schemas.openxmlformats.org/officeDocument/2006/relationships/slide" Target="/ppt/slides/slide5.xml" Id="Rd6203d6602c4481a" /><Relationship Type="http://schemas.openxmlformats.org/officeDocument/2006/relationships/slide" Target="/ppt/slides/slide6.xml" Id="R4b65e8c4b9fe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cd79270a3b44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be795dff7410e" /><Relationship Type="http://schemas.openxmlformats.org/officeDocument/2006/relationships/theme" Target="/ppt/slideMasters/theme/theme1.xml" Id="R021fcac6cb2943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be795dff741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d9742e5e848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3fab62b2643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5397fd8434f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fe111ecb049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7666c2f2b4d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9a5d0a2114a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VBB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