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00b6cc835cd452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b57da5cef1340f9"/>
  </p:sldMasterIdLst>
  <p:sldIdLst>
    <p:sldId xmlns:r="http://schemas.openxmlformats.org/officeDocument/2006/relationships" id="256" r:id="Rcf16266b3de74232"/>
    <p:sldId xmlns:r="http://schemas.openxmlformats.org/officeDocument/2006/relationships" id="257" r:id="R867396884e754f52"/>
    <p:sldId xmlns:r="http://schemas.openxmlformats.org/officeDocument/2006/relationships" id="258" r:id="R80bab671172d4e92"/>
    <p:sldId xmlns:r="http://schemas.openxmlformats.org/officeDocument/2006/relationships" id="259" r:id="R31eca9144f804d24"/>
    <p:sldId xmlns:r="http://schemas.openxmlformats.org/officeDocument/2006/relationships" id="260" r:id="Ra3cc826eca434948"/>
    <p:sldId xmlns:r="http://schemas.openxmlformats.org/officeDocument/2006/relationships" id="261" r:id="R0c606c06bd5648f7"/>
    <p:sldId xmlns:r="http://schemas.openxmlformats.org/officeDocument/2006/relationships" id="262" r:id="R3b0ff43884e046e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b57da5cef1340f9" /><Relationship Type="http://schemas.openxmlformats.org/officeDocument/2006/relationships/slide" Target="/ppt/slides/slide1.xml" Id="Rcf16266b3de74232" /><Relationship Type="http://schemas.openxmlformats.org/officeDocument/2006/relationships/slide" Target="/ppt/slides/slide2.xml" Id="R867396884e754f52" /><Relationship Type="http://schemas.openxmlformats.org/officeDocument/2006/relationships/slide" Target="/ppt/slides/slide3.xml" Id="R80bab671172d4e92" /><Relationship Type="http://schemas.openxmlformats.org/officeDocument/2006/relationships/slide" Target="/ppt/slides/slide4.xml" Id="R31eca9144f804d24" /><Relationship Type="http://schemas.openxmlformats.org/officeDocument/2006/relationships/slide" Target="/ppt/slides/slide5.xml" Id="Ra3cc826eca434948" /><Relationship Type="http://schemas.openxmlformats.org/officeDocument/2006/relationships/slide" Target="/ppt/slides/slide6.xml" Id="R0c606c06bd5648f7" /><Relationship Type="http://schemas.openxmlformats.org/officeDocument/2006/relationships/slide" Target="/ppt/slides/slide7.xml" Id="R3b0ff43884e046e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1cc733b3e9f47d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1ed417e65d4fa6" /><Relationship Type="http://schemas.openxmlformats.org/officeDocument/2006/relationships/theme" Target="/ppt/slideMasters/theme/theme1.xml" Id="R8648476c85eb48b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21ed417e65d4fa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63d31e00b94a4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75478c653e447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0fdb0fa27f484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c7af6a1cb1496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50101bd73e47c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6ab8507665432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8d37a2b62b466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ROTO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ROTO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ROTO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ROTO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ROTO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ROTO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−66 864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167 855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11 335 178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14 681 865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ROTO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OLLENDORFF TRYGVE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ROTO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Kurveien 17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0495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921 854 099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ROTO HOLDING AS</a:t>
            </a:r>
          </a:p>
        </p:txBody>
      </p:sp>
    </p:spTree>
  </p:cSld>
  <p:clrMapOvr>
    <a:masterClrMapping xmlns:a="http://schemas.openxmlformats.org/drawingml/2006/main"/>
  </p:clrMapOvr>
</p:sld>
</file>