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f8e697306141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609864720142b7"/>
  </p:sldMasterIdLst>
  <p:sldIdLst>
    <p:sldId xmlns:r="http://schemas.openxmlformats.org/officeDocument/2006/relationships" id="256" r:id="Rcd6dbd29a65e42a0"/>
    <p:sldId xmlns:r="http://schemas.openxmlformats.org/officeDocument/2006/relationships" id="257" r:id="R11f371e787634f61"/>
    <p:sldId xmlns:r="http://schemas.openxmlformats.org/officeDocument/2006/relationships" id="258" r:id="Re77bccbd7e154269"/>
    <p:sldId xmlns:r="http://schemas.openxmlformats.org/officeDocument/2006/relationships" id="259" r:id="R80c80116fd344d49"/>
    <p:sldId xmlns:r="http://schemas.openxmlformats.org/officeDocument/2006/relationships" id="260" r:id="R887872ed375b4187"/>
    <p:sldId xmlns:r="http://schemas.openxmlformats.org/officeDocument/2006/relationships" id="261" r:id="R4649de227ea8409e"/>
    <p:sldId xmlns:r="http://schemas.openxmlformats.org/officeDocument/2006/relationships" id="262" r:id="R7084dd0e378a45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09864720142b7" /><Relationship Type="http://schemas.openxmlformats.org/officeDocument/2006/relationships/slide" Target="/ppt/slides/slide1.xml" Id="Rcd6dbd29a65e42a0" /><Relationship Type="http://schemas.openxmlformats.org/officeDocument/2006/relationships/slide" Target="/ppt/slides/slide2.xml" Id="R11f371e787634f61" /><Relationship Type="http://schemas.openxmlformats.org/officeDocument/2006/relationships/slide" Target="/ppt/slides/slide3.xml" Id="Re77bccbd7e154269" /><Relationship Type="http://schemas.openxmlformats.org/officeDocument/2006/relationships/slide" Target="/ppt/slides/slide4.xml" Id="R80c80116fd344d49" /><Relationship Type="http://schemas.openxmlformats.org/officeDocument/2006/relationships/slide" Target="/ppt/slides/slide5.xml" Id="R887872ed375b4187" /><Relationship Type="http://schemas.openxmlformats.org/officeDocument/2006/relationships/slide" Target="/ppt/slides/slide6.xml" Id="R4649de227ea8409e" /><Relationship Type="http://schemas.openxmlformats.org/officeDocument/2006/relationships/slide" Target="/ppt/slides/slide7.xml" Id="R7084dd0e378a45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f35de80cb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c3dfb005140a2" /><Relationship Type="http://schemas.openxmlformats.org/officeDocument/2006/relationships/theme" Target="/ppt/slideMasters/theme/theme1.xml" Id="R545d030c25b042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c3dfb005140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9c8b0da3d43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0b1a343b345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3ff06353847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4fdd423a143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4a61e11144c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253c9ece847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33f7fc18f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3 270 378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488 920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990 611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 GRUPPEN AS  –  64,7 %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AIVI AS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CANIALEL HOLDING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MIDTHUS AS  –  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BOOX AS</a:t>
            </a:r>
          </a:p>
        </p:txBody>
      </p:sp>
    </p:spTree>
  </p:cSld>
  <p:clrMapOvr>
    <a:masterClrMapping xmlns:a="http://schemas.openxmlformats.org/drawingml/2006/main"/>
  </p:clrMapOvr>
</p:sld>
</file>