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96865c43884c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0e951ba57a4e4b"/>
  </p:sldMasterIdLst>
  <p:sldIdLst>
    <p:sldId xmlns:r="http://schemas.openxmlformats.org/officeDocument/2006/relationships" id="256" r:id="R5223a710083448ab"/>
    <p:sldId xmlns:r="http://schemas.openxmlformats.org/officeDocument/2006/relationships" id="257" r:id="R2a12f2e6764643b5"/>
    <p:sldId xmlns:r="http://schemas.openxmlformats.org/officeDocument/2006/relationships" id="258" r:id="Rd2f9e12e11f24457"/>
    <p:sldId xmlns:r="http://schemas.openxmlformats.org/officeDocument/2006/relationships" id="259" r:id="R9fe71c50d10d4078"/>
    <p:sldId xmlns:r="http://schemas.openxmlformats.org/officeDocument/2006/relationships" id="260" r:id="R259f8b5812664060"/>
    <p:sldId xmlns:r="http://schemas.openxmlformats.org/officeDocument/2006/relationships" id="261" r:id="R9f0c620e284f44a3"/>
    <p:sldId xmlns:r="http://schemas.openxmlformats.org/officeDocument/2006/relationships" id="262" r:id="R9c7a4f9927a249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e951ba57a4e4b" /><Relationship Type="http://schemas.openxmlformats.org/officeDocument/2006/relationships/slide" Target="/ppt/slides/slide1.xml" Id="R5223a710083448ab" /><Relationship Type="http://schemas.openxmlformats.org/officeDocument/2006/relationships/slide" Target="/ppt/slides/slide2.xml" Id="R2a12f2e6764643b5" /><Relationship Type="http://schemas.openxmlformats.org/officeDocument/2006/relationships/slide" Target="/ppt/slides/slide3.xml" Id="Rd2f9e12e11f24457" /><Relationship Type="http://schemas.openxmlformats.org/officeDocument/2006/relationships/slide" Target="/ppt/slides/slide4.xml" Id="R9fe71c50d10d4078" /><Relationship Type="http://schemas.openxmlformats.org/officeDocument/2006/relationships/slide" Target="/ppt/slides/slide5.xml" Id="R259f8b5812664060" /><Relationship Type="http://schemas.openxmlformats.org/officeDocument/2006/relationships/slide" Target="/ppt/slides/slide6.xml" Id="R9f0c620e284f44a3" /><Relationship Type="http://schemas.openxmlformats.org/officeDocument/2006/relationships/slide" Target="/ppt/slides/slide7.xml" Id="R9c7a4f9927a249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4adc466ea48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51090898e4a47" /><Relationship Type="http://schemas.openxmlformats.org/officeDocument/2006/relationships/theme" Target="/ppt/slideMasters/theme/theme1.xml" Id="R4fb304ead55c4f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651090898e4a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a45b230d945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88186a5ee48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ba6644ded45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ebef37d7f41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a4ba701494f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84a79e95b4c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3224a35db4d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3 270 378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GRUPPEN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AIVI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KOLSTAD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CANIALEL HOLDING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MIDTHUS AS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