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1cc12f697249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af139d3d2646ef"/>
  </p:sldMasterIdLst>
  <p:sldIdLst>
    <p:sldId xmlns:r="http://schemas.openxmlformats.org/officeDocument/2006/relationships" id="256" r:id="R4dcb99240ba746b6"/>
    <p:sldId xmlns:r="http://schemas.openxmlformats.org/officeDocument/2006/relationships" id="257" r:id="R88d2d4356b8c48d1"/>
    <p:sldId xmlns:r="http://schemas.openxmlformats.org/officeDocument/2006/relationships" id="258" r:id="R273d58c661b34eed"/>
    <p:sldId xmlns:r="http://schemas.openxmlformats.org/officeDocument/2006/relationships" id="259" r:id="R428b073cc6a744ed"/>
    <p:sldId xmlns:r="http://schemas.openxmlformats.org/officeDocument/2006/relationships" id="260" r:id="R9c5fcab7fde44915"/>
    <p:sldId xmlns:r="http://schemas.openxmlformats.org/officeDocument/2006/relationships" id="261" r:id="Re6c144c8737c42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af139d3d2646ef" /><Relationship Type="http://schemas.openxmlformats.org/officeDocument/2006/relationships/slide" Target="/ppt/slides/slide1.xml" Id="R4dcb99240ba746b6" /><Relationship Type="http://schemas.openxmlformats.org/officeDocument/2006/relationships/slide" Target="/ppt/slides/slide2.xml" Id="R88d2d4356b8c48d1" /><Relationship Type="http://schemas.openxmlformats.org/officeDocument/2006/relationships/slide" Target="/ppt/slides/slide3.xml" Id="R273d58c661b34eed" /><Relationship Type="http://schemas.openxmlformats.org/officeDocument/2006/relationships/slide" Target="/ppt/slides/slide4.xml" Id="R428b073cc6a744ed" /><Relationship Type="http://schemas.openxmlformats.org/officeDocument/2006/relationships/slide" Target="/ppt/slides/slide5.xml" Id="R9c5fcab7fde44915" /><Relationship Type="http://schemas.openxmlformats.org/officeDocument/2006/relationships/slide" Target="/ppt/slides/slide6.xml" Id="Re6c144c8737c42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a51e3c9054a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cce9f63414637" /><Relationship Type="http://schemas.openxmlformats.org/officeDocument/2006/relationships/theme" Target="/ppt/slideMasters/theme/theme1.xml" Id="R3a76fde5932642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ccce9f634146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1952517d7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6a9f8e9444c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ec947b8a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2fef514c744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e132cd56e45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4b5f990d5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BOOX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BOOX AS</a:t>
            </a:r>
          </a:p>
        </p:txBody>
      </p:sp>
    </p:spTree>
  </p:cSld>
  <p:clrMapOvr>
    <a:masterClrMapping xmlns:a="http://schemas.openxmlformats.org/drawingml/2006/main"/>
  </p:clrMapOvr>
</p:sld>
</file>