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9184449e6fa4b2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4d2499282d346ca"/>
  </p:sldMasterIdLst>
  <p:sldIdLst>
    <p:sldId xmlns:r="http://schemas.openxmlformats.org/officeDocument/2006/relationships" id="256" r:id="R01779f11f5e945a9"/>
    <p:sldId xmlns:r="http://schemas.openxmlformats.org/officeDocument/2006/relationships" id="257" r:id="R4d6b432ebfca4814"/>
    <p:sldId xmlns:r="http://schemas.openxmlformats.org/officeDocument/2006/relationships" id="258" r:id="Rf48b0f40350c4174"/>
    <p:sldId xmlns:r="http://schemas.openxmlformats.org/officeDocument/2006/relationships" id="259" r:id="R7226decfbc09469b"/>
    <p:sldId xmlns:r="http://schemas.openxmlformats.org/officeDocument/2006/relationships" id="260" r:id="Re6e0966bf1dd4a38"/>
    <p:sldId xmlns:r="http://schemas.openxmlformats.org/officeDocument/2006/relationships" id="261" r:id="R42a253cc48fc49a1"/>
    <p:sldId xmlns:r="http://schemas.openxmlformats.org/officeDocument/2006/relationships" id="262" r:id="Rf8ed3a78fbf0477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4d2499282d346ca" /><Relationship Type="http://schemas.openxmlformats.org/officeDocument/2006/relationships/slide" Target="/ppt/slides/slide1.xml" Id="R01779f11f5e945a9" /><Relationship Type="http://schemas.openxmlformats.org/officeDocument/2006/relationships/slide" Target="/ppt/slides/slide2.xml" Id="R4d6b432ebfca4814" /><Relationship Type="http://schemas.openxmlformats.org/officeDocument/2006/relationships/slide" Target="/ppt/slides/slide3.xml" Id="Rf48b0f40350c4174" /><Relationship Type="http://schemas.openxmlformats.org/officeDocument/2006/relationships/slide" Target="/ppt/slides/slide4.xml" Id="R7226decfbc09469b" /><Relationship Type="http://schemas.openxmlformats.org/officeDocument/2006/relationships/slide" Target="/ppt/slides/slide5.xml" Id="Re6e0966bf1dd4a38" /><Relationship Type="http://schemas.openxmlformats.org/officeDocument/2006/relationships/slide" Target="/ppt/slides/slide6.xml" Id="R42a253cc48fc49a1" /><Relationship Type="http://schemas.openxmlformats.org/officeDocument/2006/relationships/slide" Target="/ppt/slides/slide7.xml" Id="Rf8ed3a78fbf0477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7e7efc07f2e470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6a47ae637348f2" /><Relationship Type="http://schemas.openxmlformats.org/officeDocument/2006/relationships/theme" Target="/ppt/slideMasters/theme/theme1.xml" Id="Rdcef52d5d7ce419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46a47ae637348f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a6e87b75a1411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ddd8918ba247d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e4d3e1253d425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4a82cd3d2a4ec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e643fa2fc24ec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e34e4d604b495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8ae9a50881494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CMAN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CMAN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CMAN HOLDING AS ble etablert [år] og holder til i Krokstadelva.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CMAN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CMAN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CMAN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−14 360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81 909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3 139 700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3 149 963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CMAN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CAMILLA MARIE ARENTZ-NILSEN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CMAN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Hasselbakken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3055 Krokstadelva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921 841 663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CMAN HOLDING AS</a:t>
            </a:r>
          </a:p>
        </p:txBody>
      </p:sp>
    </p:spTree>
  </p:cSld>
  <p:clrMapOvr>
    <a:masterClrMapping xmlns:a="http://schemas.openxmlformats.org/drawingml/2006/main"/>
  </p:clrMapOvr>
</p:sld>
</file>