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26fdf18e149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0b39e5c6d444e2"/>
  </p:sldMasterIdLst>
  <p:sldIdLst>
    <p:sldId xmlns:r="http://schemas.openxmlformats.org/officeDocument/2006/relationships" id="256" r:id="R22675292f7374c46"/>
    <p:sldId xmlns:r="http://schemas.openxmlformats.org/officeDocument/2006/relationships" id="257" r:id="R35e980e9ee1e4b21"/>
    <p:sldId xmlns:r="http://schemas.openxmlformats.org/officeDocument/2006/relationships" id="258" r:id="R50bb40a6aa1e4e44"/>
    <p:sldId xmlns:r="http://schemas.openxmlformats.org/officeDocument/2006/relationships" id="259" r:id="R9427ea68b3e34b4a"/>
    <p:sldId xmlns:r="http://schemas.openxmlformats.org/officeDocument/2006/relationships" id="260" r:id="Rdc03e146863e4e94"/>
    <p:sldId xmlns:r="http://schemas.openxmlformats.org/officeDocument/2006/relationships" id="261" r:id="Rff7fd49c078a48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b39e5c6d444e2" /><Relationship Type="http://schemas.openxmlformats.org/officeDocument/2006/relationships/slide" Target="/ppt/slides/slide1.xml" Id="R22675292f7374c46" /><Relationship Type="http://schemas.openxmlformats.org/officeDocument/2006/relationships/slide" Target="/ppt/slides/slide2.xml" Id="R35e980e9ee1e4b21" /><Relationship Type="http://schemas.openxmlformats.org/officeDocument/2006/relationships/slide" Target="/ppt/slides/slide3.xml" Id="R50bb40a6aa1e4e44" /><Relationship Type="http://schemas.openxmlformats.org/officeDocument/2006/relationships/slide" Target="/ppt/slides/slide4.xml" Id="R9427ea68b3e34b4a" /><Relationship Type="http://schemas.openxmlformats.org/officeDocument/2006/relationships/slide" Target="/ppt/slides/slide5.xml" Id="Rdc03e146863e4e94" /><Relationship Type="http://schemas.openxmlformats.org/officeDocument/2006/relationships/slide" Target="/ppt/slides/slide6.xml" Id="Rff7fd49c078a48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66de225bc4a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1d48469c343ff" /><Relationship Type="http://schemas.openxmlformats.org/officeDocument/2006/relationships/theme" Target="/ppt/slideMasters/theme/theme1.xml" Id="Rfefa533cd53d42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21d48469c343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b4af8551d4d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5b1d5a8f5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499cfd1d44a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df25a6b614e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8e1ded7bd45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afd9b52cd42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