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08f2b95e4747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fa0413504f4634"/>
  </p:sldMasterIdLst>
  <p:sldIdLst>
    <p:sldId xmlns:r="http://schemas.openxmlformats.org/officeDocument/2006/relationships" id="256" r:id="R1e5ce9c1b20d458a"/>
    <p:sldId xmlns:r="http://schemas.openxmlformats.org/officeDocument/2006/relationships" id="257" r:id="Rdf1b33e0c2314b64"/>
    <p:sldId xmlns:r="http://schemas.openxmlformats.org/officeDocument/2006/relationships" id="258" r:id="Re4d73844ffd84c41"/>
    <p:sldId xmlns:r="http://schemas.openxmlformats.org/officeDocument/2006/relationships" id="259" r:id="R3d6e6978740c4b88"/>
    <p:sldId xmlns:r="http://schemas.openxmlformats.org/officeDocument/2006/relationships" id="260" r:id="R0c00eadeb5ae488f"/>
    <p:sldId xmlns:r="http://schemas.openxmlformats.org/officeDocument/2006/relationships" id="261" r:id="R91b111cad9bd44cf"/>
    <p:sldId xmlns:r="http://schemas.openxmlformats.org/officeDocument/2006/relationships" id="262" r:id="Re13182cbdaaf44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a0413504f4634" /><Relationship Type="http://schemas.openxmlformats.org/officeDocument/2006/relationships/slide" Target="/ppt/slides/slide1.xml" Id="R1e5ce9c1b20d458a" /><Relationship Type="http://schemas.openxmlformats.org/officeDocument/2006/relationships/slide" Target="/ppt/slides/slide2.xml" Id="Rdf1b33e0c2314b64" /><Relationship Type="http://schemas.openxmlformats.org/officeDocument/2006/relationships/slide" Target="/ppt/slides/slide3.xml" Id="Re4d73844ffd84c41" /><Relationship Type="http://schemas.openxmlformats.org/officeDocument/2006/relationships/slide" Target="/ppt/slides/slide4.xml" Id="R3d6e6978740c4b88" /><Relationship Type="http://schemas.openxmlformats.org/officeDocument/2006/relationships/slide" Target="/ppt/slides/slide5.xml" Id="R0c00eadeb5ae488f" /><Relationship Type="http://schemas.openxmlformats.org/officeDocument/2006/relationships/slide" Target="/ppt/slides/slide6.xml" Id="R91b111cad9bd44cf" /><Relationship Type="http://schemas.openxmlformats.org/officeDocument/2006/relationships/slide" Target="/ppt/slides/slide7.xml" Id="Re13182cbdaaf44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92c9e5b4f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4372bfbe94d97" /><Relationship Type="http://schemas.openxmlformats.org/officeDocument/2006/relationships/theme" Target="/ppt/slideMasters/theme/theme1.xml" Id="Raace4a4df704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4372bfbe9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66ef9fda544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b1938de4145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a0e0b626c45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015c0e28d43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b927313854d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bce1faf1047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34884b01a44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BARKEDALEN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4 518 569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HILDE CECILIE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BÅRD CHRISTIAN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ØIVIND TORMOD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Bård Larsen, Barkedalen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1675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921 792 921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