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349fa4543d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f64fbc28ee49d6"/>
  </p:sldMasterIdLst>
  <p:sldIdLst>
    <p:sldId xmlns:r="http://schemas.openxmlformats.org/officeDocument/2006/relationships" id="256" r:id="R52af466e60ee4fda"/>
    <p:sldId xmlns:r="http://schemas.openxmlformats.org/officeDocument/2006/relationships" id="257" r:id="R632eebbc1aa84778"/>
    <p:sldId xmlns:r="http://schemas.openxmlformats.org/officeDocument/2006/relationships" id="258" r:id="Rfa2b70336a364b50"/>
    <p:sldId xmlns:r="http://schemas.openxmlformats.org/officeDocument/2006/relationships" id="259" r:id="R2f44cad30adb4bfe"/>
    <p:sldId xmlns:r="http://schemas.openxmlformats.org/officeDocument/2006/relationships" id="260" r:id="R4754b68147954f86"/>
    <p:sldId xmlns:r="http://schemas.openxmlformats.org/officeDocument/2006/relationships" id="261" r:id="Rc44b1ab30ea442a6"/>
    <p:sldId xmlns:r="http://schemas.openxmlformats.org/officeDocument/2006/relationships" id="262" r:id="Ra73ba2cf465e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64fbc28ee49d6" /><Relationship Type="http://schemas.openxmlformats.org/officeDocument/2006/relationships/slide" Target="/ppt/slides/slide1.xml" Id="R52af466e60ee4fda" /><Relationship Type="http://schemas.openxmlformats.org/officeDocument/2006/relationships/slide" Target="/ppt/slides/slide2.xml" Id="R632eebbc1aa84778" /><Relationship Type="http://schemas.openxmlformats.org/officeDocument/2006/relationships/slide" Target="/ppt/slides/slide3.xml" Id="Rfa2b70336a364b50" /><Relationship Type="http://schemas.openxmlformats.org/officeDocument/2006/relationships/slide" Target="/ppt/slides/slide4.xml" Id="R2f44cad30adb4bfe" /><Relationship Type="http://schemas.openxmlformats.org/officeDocument/2006/relationships/slide" Target="/ppt/slides/slide5.xml" Id="R4754b68147954f86" /><Relationship Type="http://schemas.openxmlformats.org/officeDocument/2006/relationships/slide" Target="/ppt/slides/slide6.xml" Id="Rc44b1ab30ea442a6" /><Relationship Type="http://schemas.openxmlformats.org/officeDocument/2006/relationships/slide" Target="/ppt/slides/slide7.xml" Id="Ra73ba2cf465e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b09555297a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96ad5c9c4642" /><Relationship Type="http://schemas.openxmlformats.org/officeDocument/2006/relationships/theme" Target="/ppt/slideMasters/theme/theme1.xml" Id="Ra930411de43b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996ad5c9c46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dd2bc06f9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bb0d1c4b2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781b8bbbb48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0318701444e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12e956004c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4a9f8f65342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cbbd858da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ØSTERGREN EIENDOM &amp;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ØSTERGREN EIENDOM &amp; BYGG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2 101 618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ÖSTERGREN JIM STANLEY I  –  63,0 %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ÖSTERGREN BO KARL IVAN  –  37,0 %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921 782 500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ØSTERGREN EIENDOM &amp; BYGG AS</a:t>
            </a:r>
          </a:p>
        </p:txBody>
      </p:sp>
    </p:spTree>
  </p:cSld>
  <p:clrMapOvr>
    <a:masterClrMapping xmlns:a="http://schemas.openxmlformats.org/drawingml/2006/main"/>
  </p:clrMapOvr>
</p:sld>
</file>