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9b0eac58dc45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a5fcbd6b8741be"/>
  </p:sldMasterIdLst>
  <p:sldIdLst>
    <p:sldId xmlns:r="http://schemas.openxmlformats.org/officeDocument/2006/relationships" id="256" r:id="Rd9b018c34fcc4b46"/>
    <p:sldId xmlns:r="http://schemas.openxmlformats.org/officeDocument/2006/relationships" id="257" r:id="Rd4eab32cedb4422e"/>
    <p:sldId xmlns:r="http://schemas.openxmlformats.org/officeDocument/2006/relationships" id="258" r:id="Rfa36616236ce4bc7"/>
    <p:sldId xmlns:r="http://schemas.openxmlformats.org/officeDocument/2006/relationships" id="259" r:id="R876ff38ac58d4193"/>
    <p:sldId xmlns:r="http://schemas.openxmlformats.org/officeDocument/2006/relationships" id="260" r:id="Rb54a0cf1aded4836"/>
    <p:sldId xmlns:r="http://schemas.openxmlformats.org/officeDocument/2006/relationships" id="261" r:id="R65bb6251fa574a7e"/>
    <p:sldId xmlns:r="http://schemas.openxmlformats.org/officeDocument/2006/relationships" id="262" r:id="Rabbec7041b4b40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a5fcbd6b8741be" /><Relationship Type="http://schemas.openxmlformats.org/officeDocument/2006/relationships/slide" Target="/ppt/slides/slide1.xml" Id="Rd9b018c34fcc4b46" /><Relationship Type="http://schemas.openxmlformats.org/officeDocument/2006/relationships/slide" Target="/ppt/slides/slide2.xml" Id="Rd4eab32cedb4422e" /><Relationship Type="http://schemas.openxmlformats.org/officeDocument/2006/relationships/slide" Target="/ppt/slides/slide3.xml" Id="Rfa36616236ce4bc7" /><Relationship Type="http://schemas.openxmlformats.org/officeDocument/2006/relationships/slide" Target="/ppt/slides/slide4.xml" Id="R876ff38ac58d4193" /><Relationship Type="http://schemas.openxmlformats.org/officeDocument/2006/relationships/slide" Target="/ppt/slides/slide5.xml" Id="Rb54a0cf1aded4836" /><Relationship Type="http://schemas.openxmlformats.org/officeDocument/2006/relationships/slide" Target="/ppt/slides/slide6.xml" Id="R65bb6251fa574a7e" /><Relationship Type="http://schemas.openxmlformats.org/officeDocument/2006/relationships/slide" Target="/ppt/slides/slide7.xml" Id="Rabbec7041b4b40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f266721de54f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df4b588a24ed5" /><Relationship Type="http://schemas.openxmlformats.org/officeDocument/2006/relationships/theme" Target="/ppt/slideMasters/theme/theme1.xml" Id="R9e1f005f15104f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7df4b588a24e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abbeb3f894a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9983144a340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6879d43e54e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3b74ac9de43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1f05fc9e349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654674fb542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d991900a849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3 624 401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3 624 401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WAM METTE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Sognsvannsveien 27E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921 768 095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WAM INVEST AS</a:t>
            </a:r>
          </a:p>
        </p:txBody>
      </p:sp>
    </p:spTree>
  </p:cSld>
  <p:clrMapOvr>
    <a:masterClrMapping xmlns:a="http://schemas.openxmlformats.org/drawingml/2006/main"/>
  </p:clrMapOvr>
</p:sld>
</file>