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03c0be63754e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099c4e33dc4841"/>
  </p:sldMasterIdLst>
  <p:sldIdLst>
    <p:sldId xmlns:r="http://schemas.openxmlformats.org/officeDocument/2006/relationships" id="256" r:id="R4232edc8d8974ea5"/>
    <p:sldId xmlns:r="http://schemas.openxmlformats.org/officeDocument/2006/relationships" id="257" r:id="R1bc8348d1ab94763"/>
    <p:sldId xmlns:r="http://schemas.openxmlformats.org/officeDocument/2006/relationships" id="258" r:id="R422af16291bc46b8"/>
    <p:sldId xmlns:r="http://schemas.openxmlformats.org/officeDocument/2006/relationships" id="259" r:id="R7f2e2418a4f2434c"/>
    <p:sldId xmlns:r="http://schemas.openxmlformats.org/officeDocument/2006/relationships" id="260" r:id="R19170e60a5334317"/>
    <p:sldId xmlns:r="http://schemas.openxmlformats.org/officeDocument/2006/relationships" id="261" r:id="Ra6a71c1597744918"/>
    <p:sldId xmlns:r="http://schemas.openxmlformats.org/officeDocument/2006/relationships" id="262" r:id="Rbd55d8ccbbc241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99c4e33dc4841" /><Relationship Type="http://schemas.openxmlformats.org/officeDocument/2006/relationships/slide" Target="/ppt/slides/slide1.xml" Id="R4232edc8d8974ea5" /><Relationship Type="http://schemas.openxmlformats.org/officeDocument/2006/relationships/slide" Target="/ppt/slides/slide2.xml" Id="R1bc8348d1ab94763" /><Relationship Type="http://schemas.openxmlformats.org/officeDocument/2006/relationships/slide" Target="/ppt/slides/slide3.xml" Id="R422af16291bc46b8" /><Relationship Type="http://schemas.openxmlformats.org/officeDocument/2006/relationships/slide" Target="/ppt/slides/slide4.xml" Id="R7f2e2418a4f2434c" /><Relationship Type="http://schemas.openxmlformats.org/officeDocument/2006/relationships/slide" Target="/ppt/slides/slide5.xml" Id="R19170e60a5334317" /><Relationship Type="http://schemas.openxmlformats.org/officeDocument/2006/relationships/slide" Target="/ppt/slides/slide6.xml" Id="Ra6a71c1597744918" /><Relationship Type="http://schemas.openxmlformats.org/officeDocument/2006/relationships/slide" Target="/ppt/slides/slide7.xml" Id="Rbd55d8ccbbc241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874b435f445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e2d0658db478e" /><Relationship Type="http://schemas.openxmlformats.org/officeDocument/2006/relationships/theme" Target="/ppt/slideMasters/theme/theme1.xml" Id="R1b472eec256841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fe2d0658db47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9103e21c842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f6204e11f43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f5a3a0a8646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cbe59096343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af455ee2840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c21a0ed6f49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7f73f5ad8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ENZO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ENZO FINANCE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1 776 923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ØYSTEIN E 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Enerstien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921 725 035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FINANCE AS</a:t>
            </a:r>
          </a:p>
        </p:txBody>
      </p:sp>
    </p:spTree>
  </p:cSld>
  <p:clrMapOvr>
    <a:masterClrMapping xmlns:a="http://schemas.openxmlformats.org/drawingml/2006/main"/>
  </p:clrMapOvr>
</p:sld>
</file>