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ebb085344f4e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a40e3c25844270"/>
  </p:sldMasterIdLst>
  <p:sldIdLst>
    <p:sldId xmlns:r="http://schemas.openxmlformats.org/officeDocument/2006/relationships" id="256" r:id="R2022ed257dfa46bd"/>
    <p:sldId xmlns:r="http://schemas.openxmlformats.org/officeDocument/2006/relationships" id="257" r:id="R875edf46fbe94cd2"/>
    <p:sldId xmlns:r="http://schemas.openxmlformats.org/officeDocument/2006/relationships" id="258" r:id="Rdd6e924d9011470c"/>
    <p:sldId xmlns:r="http://schemas.openxmlformats.org/officeDocument/2006/relationships" id="259" r:id="R039e01492a8d4486"/>
    <p:sldId xmlns:r="http://schemas.openxmlformats.org/officeDocument/2006/relationships" id="260" r:id="Rf08cac1c394d4d7c"/>
    <p:sldId xmlns:r="http://schemas.openxmlformats.org/officeDocument/2006/relationships" id="261" r:id="R90589c05f3fc4e98"/>
    <p:sldId xmlns:r="http://schemas.openxmlformats.org/officeDocument/2006/relationships" id="262" r:id="R008490a5b7ff4f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a40e3c25844270" /><Relationship Type="http://schemas.openxmlformats.org/officeDocument/2006/relationships/slide" Target="/ppt/slides/slide1.xml" Id="R2022ed257dfa46bd" /><Relationship Type="http://schemas.openxmlformats.org/officeDocument/2006/relationships/slide" Target="/ppt/slides/slide2.xml" Id="R875edf46fbe94cd2" /><Relationship Type="http://schemas.openxmlformats.org/officeDocument/2006/relationships/slide" Target="/ppt/slides/slide3.xml" Id="Rdd6e924d9011470c" /><Relationship Type="http://schemas.openxmlformats.org/officeDocument/2006/relationships/slide" Target="/ppt/slides/slide4.xml" Id="R039e01492a8d4486" /><Relationship Type="http://schemas.openxmlformats.org/officeDocument/2006/relationships/slide" Target="/ppt/slides/slide5.xml" Id="Rf08cac1c394d4d7c" /><Relationship Type="http://schemas.openxmlformats.org/officeDocument/2006/relationships/slide" Target="/ppt/slides/slide6.xml" Id="R90589c05f3fc4e98" /><Relationship Type="http://schemas.openxmlformats.org/officeDocument/2006/relationships/slide" Target="/ppt/slides/slide7.xml" Id="R008490a5b7ff4f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d1ac7eb39647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9276623c04271" /><Relationship Type="http://schemas.openxmlformats.org/officeDocument/2006/relationships/theme" Target="/ppt/slideMasters/theme/theme1.xml" Id="Rb85e3873278540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49276623c042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f557479da40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16d794c0344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84033cac747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8ab3f840c48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014e0144e4c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34871838446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ad6d516924b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JTJO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JTJO EIENDOM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130 745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64 652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126 637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6 033 840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6 041 373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JANNICKE TRANA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Jannicke T. Johansen, Grillstadfjæra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7053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921 698 607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JTJO EIENDOM AS</a:t>
            </a:r>
          </a:p>
        </p:txBody>
      </p:sp>
    </p:spTree>
  </p:cSld>
  <p:clrMapOvr>
    <a:masterClrMapping xmlns:a="http://schemas.openxmlformats.org/drawingml/2006/main"/>
  </p:clrMapOvr>
</p:sld>
</file>