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1cfbc1e55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da572ad384c6b"/>
  </p:sldMasterIdLst>
  <p:sldIdLst>
    <p:sldId xmlns:r="http://schemas.openxmlformats.org/officeDocument/2006/relationships" id="256" r:id="R0a5a726b9b144256"/>
    <p:sldId xmlns:r="http://schemas.openxmlformats.org/officeDocument/2006/relationships" id="257" r:id="R5e718e0953b24b54"/>
    <p:sldId xmlns:r="http://schemas.openxmlformats.org/officeDocument/2006/relationships" id="258" r:id="Rdf3ac4330514412f"/>
    <p:sldId xmlns:r="http://schemas.openxmlformats.org/officeDocument/2006/relationships" id="259" r:id="R6c3929ca42374c6d"/>
    <p:sldId xmlns:r="http://schemas.openxmlformats.org/officeDocument/2006/relationships" id="260" r:id="R42168e0b592d447b"/>
    <p:sldId xmlns:r="http://schemas.openxmlformats.org/officeDocument/2006/relationships" id="261" r:id="Reecbefaf5e194233"/>
    <p:sldId xmlns:r="http://schemas.openxmlformats.org/officeDocument/2006/relationships" id="262" r:id="R0868238999c5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da572ad384c6b" /><Relationship Type="http://schemas.openxmlformats.org/officeDocument/2006/relationships/slide" Target="/ppt/slides/slide1.xml" Id="R0a5a726b9b144256" /><Relationship Type="http://schemas.openxmlformats.org/officeDocument/2006/relationships/slide" Target="/ppt/slides/slide2.xml" Id="R5e718e0953b24b54" /><Relationship Type="http://schemas.openxmlformats.org/officeDocument/2006/relationships/slide" Target="/ppt/slides/slide3.xml" Id="Rdf3ac4330514412f" /><Relationship Type="http://schemas.openxmlformats.org/officeDocument/2006/relationships/slide" Target="/ppt/slides/slide4.xml" Id="R6c3929ca42374c6d" /><Relationship Type="http://schemas.openxmlformats.org/officeDocument/2006/relationships/slide" Target="/ppt/slides/slide5.xml" Id="R42168e0b592d447b" /><Relationship Type="http://schemas.openxmlformats.org/officeDocument/2006/relationships/slide" Target="/ppt/slides/slide6.xml" Id="Reecbefaf5e194233" /><Relationship Type="http://schemas.openxmlformats.org/officeDocument/2006/relationships/slide" Target="/ppt/slides/slide7.xml" Id="R0868238999c5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96717b2ba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59b6a507e42e2" /><Relationship Type="http://schemas.openxmlformats.org/officeDocument/2006/relationships/theme" Target="/ppt/slideMasters/theme/theme1.xml" Id="R23acdf0a437d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159b6a507e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502575ef4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34ae53f5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8396253f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b90b108ab49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69034b1ac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66cce54f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bf3516ca7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SKÅRER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 KAROSSERI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4 275 856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HUSSAIN MOHAMMAD ABDULLAH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HAREFALLET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KAROSSERI AS</a:t>
            </a:r>
          </a:p>
        </p:txBody>
      </p:sp>
    </p:spTree>
  </p:cSld>
  <p:clrMapOvr>
    <a:masterClrMapping xmlns:a="http://schemas.openxmlformats.org/drawingml/2006/main"/>
  </p:clrMapOvr>
</p:sld>
</file>