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c030ffa06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ad87b42d9407c"/>
  </p:sldMasterIdLst>
  <p:sldIdLst>
    <p:sldId xmlns:r="http://schemas.openxmlformats.org/officeDocument/2006/relationships" id="256" r:id="R2812ca61dae8424c"/>
    <p:sldId xmlns:r="http://schemas.openxmlformats.org/officeDocument/2006/relationships" id="257" r:id="R4e5724a455774d6b"/>
    <p:sldId xmlns:r="http://schemas.openxmlformats.org/officeDocument/2006/relationships" id="258" r:id="Reb264fe4a7754802"/>
    <p:sldId xmlns:r="http://schemas.openxmlformats.org/officeDocument/2006/relationships" id="259" r:id="R0f7f167c5c174e7b"/>
    <p:sldId xmlns:r="http://schemas.openxmlformats.org/officeDocument/2006/relationships" id="260" r:id="R4860e630590641cd"/>
    <p:sldId xmlns:r="http://schemas.openxmlformats.org/officeDocument/2006/relationships" id="261" r:id="Rb8c4d57a92494ac6"/>
    <p:sldId xmlns:r="http://schemas.openxmlformats.org/officeDocument/2006/relationships" id="262" r:id="R37126542c4cf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ad87b42d9407c" /><Relationship Type="http://schemas.openxmlformats.org/officeDocument/2006/relationships/slide" Target="/ppt/slides/slide1.xml" Id="R2812ca61dae8424c" /><Relationship Type="http://schemas.openxmlformats.org/officeDocument/2006/relationships/slide" Target="/ppt/slides/slide2.xml" Id="R4e5724a455774d6b" /><Relationship Type="http://schemas.openxmlformats.org/officeDocument/2006/relationships/slide" Target="/ppt/slides/slide3.xml" Id="Reb264fe4a7754802" /><Relationship Type="http://schemas.openxmlformats.org/officeDocument/2006/relationships/slide" Target="/ppt/slides/slide4.xml" Id="R0f7f167c5c174e7b" /><Relationship Type="http://schemas.openxmlformats.org/officeDocument/2006/relationships/slide" Target="/ppt/slides/slide5.xml" Id="R4860e630590641cd" /><Relationship Type="http://schemas.openxmlformats.org/officeDocument/2006/relationships/slide" Target="/ppt/slides/slide6.xml" Id="Rb8c4d57a92494ac6" /><Relationship Type="http://schemas.openxmlformats.org/officeDocument/2006/relationships/slide" Target="/ppt/slides/slide7.xml" Id="R37126542c4cf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230d21be0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58daf70d24c75" /><Relationship Type="http://schemas.openxmlformats.org/officeDocument/2006/relationships/theme" Target="/ppt/slideMasters/theme/theme1.xml" Id="R73b76b5ac7d0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58daf70d2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40894af3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901601a52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dee474bb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6e170a712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2fcaed4e3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ac4b5820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cb22470f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51 479 274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MALENE KLYVE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