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b1805ef6c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b1d9c32c724622"/>
  </p:sldMasterIdLst>
  <p:sldIdLst>
    <p:sldId xmlns:r="http://schemas.openxmlformats.org/officeDocument/2006/relationships" id="256" r:id="R6ea0b7fe39074ff3"/>
    <p:sldId xmlns:r="http://schemas.openxmlformats.org/officeDocument/2006/relationships" id="257" r:id="R5fb9aabcf07142e2"/>
    <p:sldId xmlns:r="http://schemas.openxmlformats.org/officeDocument/2006/relationships" id="258" r:id="R48721e47298e4d95"/>
    <p:sldId xmlns:r="http://schemas.openxmlformats.org/officeDocument/2006/relationships" id="259" r:id="Rfe8db8956acd4175"/>
    <p:sldId xmlns:r="http://schemas.openxmlformats.org/officeDocument/2006/relationships" id="260" r:id="R7f71bedfdcf2429b"/>
    <p:sldId xmlns:r="http://schemas.openxmlformats.org/officeDocument/2006/relationships" id="261" r:id="R0fb5f38c20414b9c"/>
    <p:sldId xmlns:r="http://schemas.openxmlformats.org/officeDocument/2006/relationships" id="262" r:id="Ra8055b86f078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1d9c32c724622" /><Relationship Type="http://schemas.openxmlformats.org/officeDocument/2006/relationships/slide" Target="/ppt/slides/slide1.xml" Id="R6ea0b7fe39074ff3" /><Relationship Type="http://schemas.openxmlformats.org/officeDocument/2006/relationships/slide" Target="/ppt/slides/slide2.xml" Id="R5fb9aabcf07142e2" /><Relationship Type="http://schemas.openxmlformats.org/officeDocument/2006/relationships/slide" Target="/ppt/slides/slide3.xml" Id="R48721e47298e4d95" /><Relationship Type="http://schemas.openxmlformats.org/officeDocument/2006/relationships/slide" Target="/ppt/slides/slide4.xml" Id="Rfe8db8956acd4175" /><Relationship Type="http://schemas.openxmlformats.org/officeDocument/2006/relationships/slide" Target="/ppt/slides/slide5.xml" Id="R7f71bedfdcf2429b" /><Relationship Type="http://schemas.openxmlformats.org/officeDocument/2006/relationships/slide" Target="/ppt/slides/slide6.xml" Id="R0fb5f38c20414b9c" /><Relationship Type="http://schemas.openxmlformats.org/officeDocument/2006/relationships/slide" Target="/ppt/slides/slide7.xml" Id="Ra8055b86f078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873d5073f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e59f5fd80499b" /><Relationship Type="http://schemas.openxmlformats.org/officeDocument/2006/relationships/theme" Target="/ppt/slideMasters/theme/theme1.xml" Id="R54fd5c43d681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e59f5fd8049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f4e8bc0d44b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0b7537e9a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b6ba817242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3e891c6ee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e48700e2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cfb95d1794c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922f60404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51 383 473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51 479 274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PIA MALENE KLYVE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