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bf35910a6164c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cdd200222f40ba"/>
  </p:sldMasterIdLst>
  <p:sldIdLst>
    <p:sldId xmlns:r="http://schemas.openxmlformats.org/officeDocument/2006/relationships" id="256" r:id="Rfbfc20b8322b4577"/>
    <p:sldId xmlns:r="http://schemas.openxmlformats.org/officeDocument/2006/relationships" id="257" r:id="R4629228211f0479e"/>
    <p:sldId xmlns:r="http://schemas.openxmlformats.org/officeDocument/2006/relationships" id="258" r:id="Rdc661bd9f58746a1"/>
    <p:sldId xmlns:r="http://schemas.openxmlformats.org/officeDocument/2006/relationships" id="259" r:id="Rc721ffa0d6aa4a4e"/>
    <p:sldId xmlns:r="http://schemas.openxmlformats.org/officeDocument/2006/relationships" id="260" r:id="Ra09f5914c0fe442b"/>
    <p:sldId xmlns:r="http://schemas.openxmlformats.org/officeDocument/2006/relationships" id="261" r:id="R42b7e41163784d1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cdd200222f40ba" /><Relationship Type="http://schemas.openxmlformats.org/officeDocument/2006/relationships/slide" Target="/ppt/slides/slide1.xml" Id="Rfbfc20b8322b4577" /><Relationship Type="http://schemas.openxmlformats.org/officeDocument/2006/relationships/slide" Target="/ppt/slides/slide2.xml" Id="R4629228211f0479e" /><Relationship Type="http://schemas.openxmlformats.org/officeDocument/2006/relationships/slide" Target="/ppt/slides/slide3.xml" Id="Rdc661bd9f58746a1" /><Relationship Type="http://schemas.openxmlformats.org/officeDocument/2006/relationships/slide" Target="/ppt/slides/slide4.xml" Id="Rc721ffa0d6aa4a4e" /><Relationship Type="http://schemas.openxmlformats.org/officeDocument/2006/relationships/slide" Target="/ppt/slides/slide5.xml" Id="Ra09f5914c0fe442b" /><Relationship Type="http://schemas.openxmlformats.org/officeDocument/2006/relationships/slide" Target="/ppt/slides/slide6.xml" Id="R42b7e41163784d1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3727c2bdfe46b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b9364e5eec47ab" /><Relationship Type="http://schemas.openxmlformats.org/officeDocument/2006/relationships/theme" Target="/ppt/slideMasters/theme/theme1.xml" Id="R444423bf63c54d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b9364e5eec47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2922229b5b4d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a4f3f46c814bf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16846abcd847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0b3cc4d944c9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a8377d7a040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855e01ecbd48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PIBA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Holtveien 42B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921 663 102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PIBA AS</a:t>
            </a:r>
          </a:p>
        </p:txBody>
      </p:sp>
    </p:spTree>
  </p:cSld>
  <p:clrMapOvr>
    <a:masterClrMapping xmlns:a="http://schemas.openxmlformats.org/drawingml/2006/main"/>
  </p:clrMapOvr>
</p:sld>
</file>