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51d55c729745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23b77b6426444c"/>
  </p:sldMasterIdLst>
  <p:sldIdLst>
    <p:sldId xmlns:r="http://schemas.openxmlformats.org/officeDocument/2006/relationships" id="256" r:id="Rcdaf1b7dd6a749a7"/>
    <p:sldId xmlns:r="http://schemas.openxmlformats.org/officeDocument/2006/relationships" id="257" r:id="Rd01923260ff94b2a"/>
    <p:sldId xmlns:r="http://schemas.openxmlformats.org/officeDocument/2006/relationships" id="258" r:id="R73dc506ef58b41dc"/>
    <p:sldId xmlns:r="http://schemas.openxmlformats.org/officeDocument/2006/relationships" id="259" r:id="R85a10e52dde44a06"/>
    <p:sldId xmlns:r="http://schemas.openxmlformats.org/officeDocument/2006/relationships" id="260" r:id="R334e1f8035614158"/>
    <p:sldId xmlns:r="http://schemas.openxmlformats.org/officeDocument/2006/relationships" id="261" r:id="R04dfee88cf2b4295"/>
    <p:sldId xmlns:r="http://schemas.openxmlformats.org/officeDocument/2006/relationships" id="262" r:id="R89f8683c04c842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23b77b6426444c" /><Relationship Type="http://schemas.openxmlformats.org/officeDocument/2006/relationships/slide" Target="/ppt/slides/slide1.xml" Id="Rcdaf1b7dd6a749a7" /><Relationship Type="http://schemas.openxmlformats.org/officeDocument/2006/relationships/slide" Target="/ppt/slides/slide2.xml" Id="Rd01923260ff94b2a" /><Relationship Type="http://schemas.openxmlformats.org/officeDocument/2006/relationships/slide" Target="/ppt/slides/slide3.xml" Id="R73dc506ef58b41dc" /><Relationship Type="http://schemas.openxmlformats.org/officeDocument/2006/relationships/slide" Target="/ppt/slides/slide4.xml" Id="R85a10e52dde44a06" /><Relationship Type="http://schemas.openxmlformats.org/officeDocument/2006/relationships/slide" Target="/ppt/slides/slide5.xml" Id="R334e1f8035614158" /><Relationship Type="http://schemas.openxmlformats.org/officeDocument/2006/relationships/slide" Target="/ppt/slides/slide6.xml" Id="R04dfee88cf2b4295" /><Relationship Type="http://schemas.openxmlformats.org/officeDocument/2006/relationships/slide" Target="/ppt/slides/slide7.xml" Id="R89f8683c04c842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69553c4e5e4b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a4645d6374ed2" /><Relationship Type="http://schemas.openxmlformats.org/officeDocument/2006/relationships/theme" Target="/ppt/slideMasters/theme/theme1.xml" Id="R5e5d7cb6db3c4f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3a4645d6374e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c31312d0a40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30ec642f144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ebb4d3c2646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6763580da46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deee029ed4a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fdc036be147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c502e411a4a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DIN SNEKKER 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 SNEKKER SØR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52 820 520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−6 018 196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−6 918 024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−216 692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19 250 281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NILS PETTER MARKUSSEN AS  –  98,8 %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FREDRIKSEN RUNE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921 659 113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SNEKKER SØR AS</a:t>
            </a:r>
          </a:p>
        </p:txBody>
      </p:sp>
    </p:spTree>
  </p:cSld>
  <p:clrMapOvr>
    <a:masterClrMapping xmlns:a="http://schemas.openxmlformats.org/drawingml/2006/main"/>
  </p:clrMapOvr>
</p:sld>
</file>