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2749f6fc5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934e3899647fa"/>
  </p:sldMasterIdLst>
  <p:sldIdLst>
    <p:sldId xmlns:r="http://schemas.openxmlformats.org/officeDocument/2006/relationships" id="256" r:id="Rbe6606e542794744"/>
    <p:sldId xmlns:r="http://schemas.openxmlformats.org/officeDocument/2006/relationships" id="257" r:id="Rf362ca2414074ce4"/>
    <p:sldId xmlns:r="http://schemas.openxmlformats.org/officeDocument/2006/relationships" id="258" r:id="R16706cf3231a43f7"/>
    <p:sldId xmlns:r="http://schemas.openxmlformats.org/officeDocument/2006/relationships" id="259" r:id="Re9b77684c1c34c9b"/>
    <p:sldId xmlns:r="http://schemas.openxmlformats.org/officeDocument/2006/relationships" id="260" r:id="R3db8278ee49c4b10"/>
    <p:sldId xmlns:r="http://schemas.openxmlformats.org/officeDocument/2006/relationships" id="261" r:id="R7cdeed9d2a134ecf"/>
    <p:sldId xmlns:r="http://schemas.openxmlformats.org/officeDocument/2006/relationships" id="262" r:id="R64bac2531fe8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934e3899647fa" /><Relationship Type="http://schemas.openxmlformats.org/officeDocument/2006/relationships/slide" Target="/ppt/slides/slide1.xml" Id="Rbe6606e542794744" /><Relationship Type="http://schemas.openxmlformats.org/officeDocument/2006/relationships/slide" Target="/ppt/slides/slide2.xml" Id="Rf362ca2414074ce4" /><Relationship Type="http://schemas.openxmlformats.org/officeDocument/2006/relationships/slide" Target="/ppt/slides/slide3.xml" Id="R16706cf3231a43f7" /><Relationship Type="http://schemas.openxmlformats.org/officeDocument/2006/relationships/slide" Target="/ppt/slides/slide4.xml" Id="Re9b77684c1c34c9b" /><Relationship Type="http://schemas.openxmlformats.org/officeDocument/2006/relationships/slide" Target="/ppt/slides/slide5.xml" Id="R3db8278ee49c4b10" /><Relationship Type="http://schemas.openxmlformats.org/officeDocument/2006/relationships/slide" Target="/ppt/slides/slide6.xml" Id="R7cdeed9d2a134ecf" /><Relationship Type="http://schemas.openxmlformats.org/officeDocument/2006/relationships/slide" Target="/ppt/slides/slide7.xml" Id="R64bac2531fe8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c6a8cace8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fb30dcdef4965" /><Relationship Type="http://schemas.openxmlformats.org/officeDocument/2006/relationships/theme" Target="/ppt/slideMasters/theme/theme1.xml" Id="R15ec04b5f742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fb30dcdef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54813f5a9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9ad6c503e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9fb6f9627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992b95028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740afd4f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109d9169d4b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fac953c1041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