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c425fbea3e42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e7713524a24fb8"/>
  </p:sldMasterIdLst>
  <p:sldIdLst>
    <p:sldId xmlns:r="http://schemas.openxmlformats.org/officeDocument/2006/relationships" id="256" r:id="R892b5633b87948ea"/>
    <p:sldId xmlns:r="http://schemas.openxmlformats.org/officeDocument/2006/relationships" id="257" r:id="Rd95f4ea1591d4e9e"/>
    <p:sldId xmlns:r="http://schemas.openxmlformats.org/officeDocument/2006/relationships" id="258" r:id="R07aeb8671f6d4042"/>
    <p:sldId xmlns:r="http://schemas.openxmlformats.org/officeDocument/2006/relationships" id="259" r:id="Rf65b595233224621"/>
    <p:sldId xmlns:r="http://schemas.openxmlformats.org/officeDocument/2006/relationships" id="260" r:id="R61de71047dca45f0"/>
    <p:sldId xmlns:r="http://schemas.openxmlformats.org/officeDocument/2006/relationships" id="261" r:id="R6d108778ad76429a"/>
    <p:sldId xmlns:r="http://schemas.openxmlformats.org/officeDocument/2006/relationships" id="262" r:id="R8730af44552d44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e7713524a24fb8" /><Relationship Type="http://schemas.openxmlformats.org/officeDocument/2006/relationships/slide" Target="/ppt/slides/slide1.xml" Id="R892b5633b87948ea" /><Relationship Type="http://schemas.openxmlformats.org/officeDocument/2006/relationships/slide" Target="/ppt/slides/slide2.xml" Id="Rd95f4ea1591d4e9e" /><Relationship Type="http://schemas.openxmlformats.org/officeDocument/2006/relationships/slide" Target="/ppt/slides/slide3.xml" Id="R07aeb8671f6d4042" /><Relationship Type="http://schemas.openxmlformats.org/officeDocument/2006/relationships/slide" Target="/ppt/slides/slide4.xml" Id="Rf65b595233224621" /><Relationship Type="http://schemas.openxmlformats.org/officeDocument/2006/relationships/slide" Target="/ppt/slides/slide5.xml" Id="R61de71047dca45f0" /><Relationship Type="http://schemas.openxmlformats.org/officeDocument/2006/relationships/slide" Target="/ppt/slides/slide6.xml" Id="R6d108778ad76429a" /><Relationship Type="http://schemas.openxmlformats.org/officeDocument/2006/relationships/slide" Target="/ppt/slides/slide7.xml" Id="R8730af44552d44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05c0a42a3c45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45c98b824a4c92" /><Relationship Type="http://schemas.openxmlformats.org/officeDocument/2006/relationships/theme" Target="/ppt/slideMasters/theme/theme1.xml" Id="R35df860a97eb41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45c98b824a4c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d98210aec44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fecdeda6e4e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9097c2b4d46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28f2da9fbe47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f9d60330a4e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3fcb1f735f47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51738e67645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JIR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JIR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JIR HOLDING AS ble etablert [år] og holder til i Sola.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JIR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JIR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JIR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−132 294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1 788 877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20 044 344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20 071 648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JIR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JAN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JIR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Solakrossvegen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4050 Sola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921 624 344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JIR HOLDING AS</a:t>
            </a:r>
          </a:p>
        </p:txBody>
      </p:sp>
    </p:spTree>
  </p:cSld>
  <p:clrMapOvr>
    <a:masterClrMapping xmlns:a="http://schemas.openxmlformats.org/drawingml/2006/main"/>
  </p:clrMapOvr>
</p:sld>
</file>