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49f568972144dd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6bd71d5331149e8"/>
  </p:sldMasterIdLst>
  <p:sldIdLst>
    <p:sldId xmlns:r="http://schemas.openxmlformats.org/officeDocument/2006/relationships" id="256" r:id="Rb11891e6f8e24120"/>
    <p:sldId xmlns:r="http://schemas.openxmlformats.org/officeDocument/2006/relationships" id="257" r:id="R78b2be1fef924c92"/>
    <p:sldId xmlns:r="http://schemas.openxmlformats.org/officeDocument/2006/relationships" id="258" r:id="R87df6e37283a418e"/>
    <p:sldId xmlns:r="http://schemas.openxmlformats.org/officeDocument/2006/relationships" id="259" r:id="R4d2a5804e3be46bd"/>
    <p:sldId xmlns:r="http://schemas.openxmlformats.org/officeDocument/2006/relationships" id="260" r:id="R1c08f28d36354960"/>
    <p:sldId xmlns:r="http://schemas.openxmlformats.org/officeDocument/2006/relationships" id="261" r:id="Rde8796026d104a0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bd71d5331149e8" /><Relationship Type="http://schemas.openxmlformats.org/officeDocument/2006/relationships/slide" Target="/ppt/slides/slide1.xml" Id="Rb11891e6f8e24120" /><Relationship Type="http://schemas.openxmlformats.org/officeDocument/2006/relationships/slide" Target="/ppt/slides/slide2.xml" Id="R78b2be1fef924c92" /><Relationship Type="http://schemas.openxmlformats.org/officeDocument/2006/relationships/slide" Target="/ppt/slides/slide3.xml" Id="R87df6e37283a418e" /><Relationship Type="http://schemas.openxmlformats.org/officeDocument/2006/relationships/slide" Target="/ppt/slides/slide4.xml" Id="R4d2a5804e3be46bd" /><Relationship Type="http://schemas.openxmlformats.org/officeDocument/2006/relationships/slide" Target="/ppt/slides/slide5.xml" Id="R1c08f28d36354960" /><Relationship Type="http://schemas.openxmlformats.org/officeDocument/2006/relationships/slide" Target="/ppt/slides/slide6.xml" Id="Rde8796026d104a0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457ea47bc244b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b0bdecc626475d" /><Relationship Type="http://schemas.openxmlformats.org/officeDocument/2006/relationships/theme" Target="/ppt/slideMasters/theme/theme1.xml" Id="Refb1219d7af740c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9b0bdecc62647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17a19b7a374af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97cc60f32444e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0c877a183d457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439ac459d74a2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0f32a6913a447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fdf3924c6346e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KROKEN CAFE &amp; CATERING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KROKEN CAFE &amp; CATERING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KROKEN CAFE &amp; CATERING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KROKEN CAFE &amp; CATERING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KROKEN CAFE &amp; CATERING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KROKEN CAFE &amp; CATERING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2018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137 629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−160 361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−164 363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−139 933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251 114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KROKEN CAFE &amp; CATERING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921 594 313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KROKEN CAFE &amp; CATERING AS</a:t>
            </a:r>
          </a:p>
        </p:txBody>
      </p:sp>
    </p:spTree>
  </p:cSld>
  <p:clrMapOvr>
    <a:masterClrMapping xmlns:a="http://schemas.openxmlformats.org/drawingml/2006/main"/>
  </p:clrMapOvr>
</p:sld>
</file>