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804e5bfee48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27513272fa4a5d"/>
  </p:sldMasterIdLst>
  <p:sldIdLst>
    <p:sldId xmlns:r="http://schemas.openxmlformats.org/officeDocument/2006/relationships" id="256" r:id="R3de75b4b901e40dc"/>
    <p:sldId xmlns:r="http://schemas.openxmlformats.org/officeDocument/2006/relationships" id="257" r:id="R55a4dc0e9911477c"/>
    <p:sldId xmlns:r="http://schemas.openxmlformats.org/officeDocument/2006/relationships" id="258" r:id="Ra1014f3ae6c04baf"/>
    <p:sldId xmlns:r="http://schemas.openxmlformats.org/officeDocument/2006/relationships" id="259" r:id="Rae1a0d2c642d4848"/>
    <p:sldId xmlns:r="http://schemas.openxmlformats.org/officeDocument/2006/relationships" id="260" r:id="Rb0b25126de244859"/>
    <p:sldId xmlns:r="http://schemas.openxmlformats.org/officeDocument/2006/relationships" id="261" r:id="Rea24829f59f8454b"/>
    <p:sldId xmlns:r="http://schemas.openxmlformats.org/officeDocument/2006/relationships" id="262" r:id="Rbe4db255fd8f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7513272fa4a5d" /><Relationship Type="http://schemas.openxmlformats.org/officeDocument/2006/relationships/slide" Target="/ppt/slides/slide1.xml" Id="R3de75b4b901e40dc" /><Relationship Type="http://schemas.openxmlformats.org/officeDocument/2006/relationships/slide" Target="/ppt/slides/slide2.xml" Id="R55a4dc0e9911477c" /><Relationship Type="http://schemas.openxmlformats.org/officeDocument/2006/relationships/slide" Target="/ppt/slides/slide3.xml" Id="Ra1014f3ae6c04baf" /><Relationship Type="http://schemas.openxmlformats.org/officeDocument/2006/relationships/slide" Target="/ppt/slides/slide4.xml" Id="Rae1a0d2c642d4848" /><Relationship Type="http://schemas.openxmlformats.org/officeDocument/2006/relationships/slide" Target="/ppt/slides/slide5.xml" Id="Rb0b25126de244859" /><Relationship Type="http://schemas.openxmlformats.org/officeDocument/2006/relationships/slide" Target="/ppt/slides/slide6.xml" Id="Rea24829f59f8454b" /><Relationship Type="http://schemas.openxmlformats.org/officeDocument/2006/relationships/slide" Target="/ppt/slides/slide7.xml" Id="Rbe4db255fd8f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7ab124fed43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3ae313fab4ff6" /><Relationship Type="http://schemas.openxmlformats.org/officeDocument/2006/relationships/theme" Target="/ppt/slideMasters/theme/theme1.xml" Id="Rbebe91fd6af64b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43ae313fab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3b8bb66bd4d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3900ac907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5f76f5d0b4c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6823a0a5940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2aeb40ec649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a1fc7be8d4f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5ae1ca39e4a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