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820968010d48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361abc42d4c3b"/>
  </p:sldMasterIdLst>
  <p:sldIdLst>
    <p:sldId xmlns:r="http://schemas.openxmlformats.org/officeDocument/2006/relationships" id="256" r:id="R0a3b41cf64df47ec"/>
    <p:sldId xmlns:r="http://schemas.openxmlformats.org/officeDocument/2006/relationships" id="257" r:id="Rb79145a828454611"/>
    <p:sldId xmlns:r="http://schemas.openxmlformats.org/officeDocument/2006/relationships" id="258" r:id="Rdd453f866b8b4576"/>
    <p:sldId xmlns:r="http://schemas.openxmlformats.org/officeDocument/2006/relationships" id="259" r:id="R826242c7e2024a08"/>
    <p:sldId xmlns:r="http://schemas.openxmlformats.org/officeDocument/2006/relationships" id="260" r:id="R0269619a4f2c4f8e"/>
    <p:sldId xmlns:r="http://schemas.openxmlformats.org/officeDocument/2006/relationships" id="261" r:id="R1ef51d2938774a48"/>
    <p:sldId xmlns:r="http://schemas.openxmlformats.org/officeDocument/2006/relationships" id="262" r:id="Rd2e04bf9c5af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361abc42d4c3b" /><Relationship Type="http://schemas.openxmlformats.org/officeDocument/2006/relationships/slide" Target="/ppt/slides/slide1.xml" Id="R0a3b41cf64df47ec" /><Relationship Type="http://schemas.openxmlformats.org/officeDocument/2006/relationships/slide" Target="/ppt/slides/slide2.xml" Id="Rb79145a828454611" /><Relationship Type="http://schemas.openxmlformats.org/officeDocument/2006/relationships/slide" Target="/ppt/slides/slide3.xml" Id="Rdd453f866b8b4576" /><Relationship Type="http://schemas.openxmlformats.org/officeDocument/2006/relationships/slide" Target="/ppt/slides/slide4.xml" Id="R826242c7e2024a08" /><Relationship Type="http://schemas.openxmlformats.org/officeDocument/2006/relationships/slide" Target="/ppt/slides/slide5.xml" Id="R0269619a4f2c4f8e" /><Relationship Type="http://schemas.openxmlformats.org/officeDocument/2006/relationships/slide" Target="/ppt/slides/slide6.xml" Id="R1ef51d2938774a48" /><Relationship Type="http://schemas.openxmlformats.org/officeDocument/2006/relationships/slide" Target="/ppt/slides/slide7.xml" Id="Rd2e04bf9c5af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a272f6a5e45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b765e2df44982" /><Relationship Type="http://schemas.openxmlformats.org/officeDocument/2006/relationships/theme" Target="/ppt/slideMasters/theme/theme1.xml" Id="R0272ff1cdb6440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b765e2df4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a5710a66b42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72a0a2ad04f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b3de38d20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c7481c65d49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73ebb5cba47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bbadd74ff4a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d00f27c2a4f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GILSTAD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Saturnveien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921 576 862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