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9f0f8b4fa348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12102194a4172"/>
  </p:sldMasterIdLst>
  <p:sldIdLst>
    <p:sldId xmlns:r="http://schemas.openxmlformats.org/officeDocument/2006/relationships" id="256" r:id="R4a9f8fb1a88f47f2"/>
    <p:sldId xmlns:r="http://schemas.openxmlformats.org/officeDocument/2006/relationships" id="257" r:id="Rd8f58f7d0cd64a88"/>
    <p:sldId xmlns:r="http://schemas.openxmlformats.org/officeDocument/2006/relationships" id="258" r:id="R0f7113546db54e16"/>
    <p:sldId xmlns:r="http://schemas.openxmlformats.org/officeDocument/2006/relationships" id="259" r:id="Rff7aebe64902440e"/>
    <p:sldId xmlns:r="http://schemas.openxmlformats.org/officeDocument/2006/relationships" id="260" r:id="Rc97f554d7fb34b17"/>
    <p:sldId xmlns:r="http://schemas.openxmlformats.org/officeDocument/2006/relationships" id="261" r:id="Rcf9ef68a954049fe"/>
    <p:sldId xmlns:r="http://schemas.openxmlformats.org/officeDocument/2006/relationships" id="262" r:id="R2bdc6025d264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12102194a4172" /><Relationship Type="http://schemas.openxmlformats.org/officeDocument/2006/relationships/slide" Target="/ppt/slides/slide1.xml" Id="R4a9f8fb1a88f47f2" /><Relationship Type="http://schemas.openxmlformats.org/officeDocument/2006/relationships/slide" Target="/ppt/slides/slide2.xml" Id="Rd8f58f7d0cd64a88" /><Relationship Type="http://schemas.openxmlformats.org/officeDocument/2006/relationships/slide" Target="/ppt/slides/slide3.xml" Id="R0f7113546db54e16" /><Relationship Type="http://schemas.openxmlformats.org/officeDocument/2006/relationships/slide" Target="/ppt/slides/slide4.xml" Id="Rff7aebe64902440e" /><Relationship Type="http://schemas.openxmlformats.org/officeDocument/2006/relationships/slide" Target="/ppt/slides/slide5.xml" Id="Rc97f554d7fb34b17" /><Relationship Type="http://schemas.openxmlformats.org/officeDocument/2006/relationships/slide" Target="/ppt/slides/slide6.xml" Id="Rcf9ef68a954049fe" /><Relationship Type="http://schemas.openxmlformats.org/officeDocument/2006/relationships/slide" Target="/ppt/slides/slide7.xml" Id="R2bdc6025d264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4f1ad5b39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4768293b34b3b" /><Relationship Type="http://schemas.openxmlformats.org/officeDocument/2006/relationships/theme" Target="/ppt/slideMasters/theme/theme1.xml" Id="R6718896ee1eb43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14768293b3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b78aedfa841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fef503be4c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b925f7d92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e02c888d7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5eec3055a40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e8ff766ad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40940a77447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MYRT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944 912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12 050 813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OSBORG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Furukollstubben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MYRT AS</a:t>
            </a:r>
          </a:p>
        </p:txBody>
      </p:sp>
    </p:spTree>
  </p:cSld>
  <p:clrMapOvr>
    <a:masterClrMapping xmlns:a="http://schemas.openxmlformats.org/drawingml/2006/main"/>
  </p:clrMapOvr>
</p:sld>
</file>