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487ec4253942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d6d965de0147b8"/>
  </p:sldMasterIdLst>
  <p:sldIdLst>
    <p:sldId xmlns:r="http://schemas.openxmlformats.org/officeDocument/2006/relationships" id="256" r:id="R3d639a295b1a44b3"/>
    <p:sldId xmlns:r="http://schemas.openxmlformats.org/officeDocument/2006/relationships" id="257" r:id="R52248f604232490b"/>
    <p:sldId xmlns:r="http://schemas.openxmlformats.org/officeDocument/2006/relationships" id="258" r:id="Rea8e5f35bf664bef"/>
    <p:sldId xmlns:r="http://schemas.openxmlformats.org/officeDocument/2006/relationships" id="259" r:id="Rc74c2348960747b9"/>
    <p:sldId xmlns:r="http://schemas.openxmlformats.org/officeDocument/2006/relationships" id="260" r:id="R9f9f0275a0134553"/>
    <p:sldId xmlns:r="http://schemas.openxmlformats.org/officeDocument/2006/relationships" id="261" r:id="Raa22bfa130be4a49"/>
    <p:sldId xmlns:r="http://schemas.openxmlformats.org/officeDocument/2006/relationships" id="262" r:id="Rb34b7fe82c23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d6d965de0147b8" /><Relationship Type="http://schemas.openxmlformats.org/officeDocument/2006/relationships/slide" Target="/ppt/slides/slide1.xml" Id="R3d639a295b1a44b3" /><Relationship Type="http://schemas.openxmlformats.org/officeDocument/2006/relationships/slide" Target="/ppt/slides/slide2.xml" Id="R52248f604232490b" /><Relationship Type="http://schemas.openxmlformats.org/officeDocument/2006/relationships/slide" Target="/ppt/slides/slide3.xml" Id="Rea8e5f35bf664bef" /><Relationship Type="http://schemas.openxmlformats.org/officeDocument/2006/relationships/slide" Target="/ppt/slides/slide4.xml" Id="Rc74c2348960747b9" /><Relationship Type="http://schemas.openxmlformats.org/officeDocument/2006/relationships/slide" Target="/ppt/slides/slide5.xml" Id="R9f9f0275a0134553" /><Relationship Type="http://schemas.openxmlformats.org/officeDocument/2006/relationships/slide" Target="/ppt/slides/slide6.xml" Id="Raa22bfa130be4a49" /><Relationship Type="http://schemas.openxmlformats.org/officeDocument/2006/relationships/slide" Target="/ppt/slides/slide7.xml" Id="Rb34b7fe82c23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f6ed7cb80247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830cf6e73450d" /><Relationship Type="http://schemas.openxmlformats.org/officeDocument/2006/relationships/theme" Target="/ppt/slideMasters/theme/theme1.xml" Id="Ref424f94077440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e830cf6e7345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69c681e634f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ee430d4b6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bd7ebf22544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281a195c7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43299f4d243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de842fdce4f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dae84ce574f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TOTIUS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TOTIUS MANAGEMENT AS ble etablert [år] og holder til i Reistad.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162 390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LARSSON TIMOTHY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3425 Reistad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921 563 191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TOTIUS MANAGEMENT AS</a:t>
            </a:r>
          </a:p>
        </p:txBody>
      </p:sp>
    </p:spTree>
  </p:cSld>
  <p:clrMapOvr>
    <a:masterClrMapping xmlns:a="http://schemas.openxmlformats.org/drawingml/2006/main"/>
  </p:clrMapOvr>
</p:sld>
</file>