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29a9aacbc484ba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81ad98fb2594cf3"/>
  </p:sldMasterIdLst>
  <p:sldIdLst>
    <p:sldId xmlns:r="http://schemas.openxmlformats.org/officeDocument/2006/relationships" id="256" r:id="R53fb02ee6a3b4135"/>
    <p:sldId xmlns:r="http://schemas.openxmlformats.org/officeDocument/2006/relationships" id="257" r:id="Rb34ec752a3e9433d"/>
    <p:sldId xmlns:r="http://schemas.openxmlformats.org/officeDocument/2006/relationships" id="258" r:id="R61cc7ec6c76f427b"/>
    <p:sldId xmlns:r="http://schemas.openxmlformats.org/officeDocument/2006/relationships" id="259" r:id="R693bb47e2ee14e07"/>
    <p:sldId xmlns:r="http://schemas.openxmlformats.org/officeDocument/2006/relationships" id="260" r:id="Rc4e801fb9b7c492b"/>
    <p:sldId xmlns:r="http://schemas.openxmlformats.org/officeDocument/2006/relationships" id="261" r:id="Rd5ced5105cec4321"/>
    <p:sldId xmlns:r="http://schemas.openxmlformats.org/officeDocument/2006/relationships" id="262" r:id="Rce669d4b342a467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81ad98fb2594cf3" /><Relationship Type="http://schemas.openxmlformats.org/officeDocument/2006/relationships/slide" Target="/ppt/slides/slide1.xml" Id="R53fb02ee6a3b4135" /><Relationship Type="http://schemas.openxmlformats.org/officeDocument/2006/relationships/slide" Target="/ppt/slides/slide2.xml" Id="Rb34ec752a3e9433d" /><Relationship Type="http://schemas.openxmlformats.org/officeDocument/2006/relationships/slide" Target="/ppt/slides/slide3.xml" Id="R61cc7ec6c76f427b" /><Relationship Type="http://schemas.openxmlformats.org/officeDocument/2006/relationships/slide" Target="/ppt/slides/slide4.xml" Id="R693bb47e2ee14e07" /><Relationship Type="http://schemas.openxmlformats.org/officeDocument/2006/relationships/slide" Target="/ppt/slides/slide5.xml" Id="Rc4e801fb9b7c492b" /><Relationship Type="http://schemas.openxmlformats.org/officeDocument/2006/relationships/slide" Target="/ppt/slides/slide6.xml" Id="Rd5ced5105cec4321" /><Relationship Type="http://schemas.openxmlformats.org/officeDocument/2006/relationships/slide" Target="/ppt/slides/slide7.xml" Id="Rce669d4b342a467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44bb6b4c3804af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a4287d802e47f6" /><Relationship Type="http://schemas.openxmlformats.org/officeDocument/2006/relationships/theme" Target="/ppt/slideMasters/theme/theme1.xml" Id="Ra188a15bd9a943b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8a4287d802e47f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920b433e3a48f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bbfb1791d74b0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4e2b0087524cb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acd3e3df924d8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1efee15a76461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28b7086fe5470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5637c788ce4b2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SWISS LIFE REF NORDIC 2020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SWISS LIFE REF NORDIC 2020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SWISS LIFE REF NORDIC 2020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SWISS LIFE REF NORDIC 2020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SWISS LIFE REF NORDIC 2020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SWISS LIFE REF NORDIC 2020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−17 069 459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44 982 871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1 472 575 938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1 485 193 087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SWISS LIFE REF NORDIC 2020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SWISS LIFE REF NORDIC 2020  –  60,8 %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Andre aksjonærer  –  13,2 %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GJENSIDIGESTIFTELSEN  –  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OTTO OLSEN EIENDOM AS  –  2,0 %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DET NORSKE EIENDOMSCOMPAGNIE AS  –  1,3 %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KYROX AB  –  1,3 %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SWISS LIFE REF NORDIC 2020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Swiss Life AM Business Mgt AS, Haakon VIIs gate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0161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921 531 982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SWISS LIFE REF NORDIC 2020 AS</a:t>
            </a:r>
          </a:p>
        </p:txBody>
      </p:sp>
    </p:spTree>
  </p:cSld>
  <p:clrMapOvr>
    <a:masterClrMapping xmlns:a="http://schemas.openxmlformats.org/drawingml/2006/main"/>
  </p:clrMapOvr>
</p:sld>
</file>