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270cc225b349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e902a7938c4ae8"/>
  </p:sldMasterIdLst>
  <p:sldIdLst>
    <p:sldId xmlns:r="http://schemas.openxmlformats.org/officeDocument/2006/relationships" id="256" r:id="R0df0aa00eb5b4a9f"/>
    <p:sldId xmlns:r="http://schemas.openxmlformats.org/officeDocument/2006/relationships" id="257" r:id="R73c09af921db4c3f"/>
    <p:sldId xmlns:r="http://schemas.openxmlformats.org/officeDocument/2006/relationships" id="258" r:id="Rd6eecfdc1ec34410"/>
    <p:sldId xmlns:r="http://schemas.openxmlformats.org/officeDocument/2006/relationships" id="259" r:id="R1981bf5ec0754b53"/>
    <p:sldId xmlns:r="http://schemas.openxmlformats.org/officeDocument/2006/relationships" id="260" r:id="Rdf6a2700453a42f4"/>
    <p:sldId xmlns:r="http://schemas.openxmlformats.org/officeDocument/2006/relationships" id="261" r:id="Rbb5f56dc8f0a4549"/>
    <p:sldId xmlns:r="http://schemas.openxmlformats.org/officeDocument/2006/relationships" id="262" r:id="Re93c233e11e04f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e902a7938c4ae8" /><Relationship Type="http://schemas.openxmlformats.org/officeDocument/2006/relationships/slide" Target="/ppt/slides/slide1.xml" Id="R0df0aa00eb5b4a9f" /><Relationship Type="http://schemas.openxmlformats.org/officeDocument/2006/relationships/slide" Target="/ppt/slides/slide2.xml" Id="R73c09af921db4c3f" /><Relationship Type="http://schemas.openxmlformats.org/officeDocument/2006/relationships/slide" Target="/ppt/slides/slide3.xml" Id="Rd6eecfdc1ec34410" /><Relationship Type="http://schemas.openxmlformats.org/officeDocument/2006/relationships/slide" Target="/ppt/slides/slide4.xml" Id="R1981bf5ec0754b53" /><Relationship Type="http://schemas.openxmlformats.org/officeDocument/2006/relationships/slide" Target="/ppt/slides/slide5.xml" Id="Rdf6a2700453a42f4" /><Relationship Type="http://schemas.openxmlformats.org/officeDocument/2006/relationships/slide" Target="/ppt/slides/slide6.xml" Id="Rbb5f56dc8f0a4549" /><Relationship Type="http://schemas.openxmlformats.org/officeDocument/2006/relationships/slide" Target="/ppt/slides/slide7.xml" Id="Re93c233e11e04f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49676c071a44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b792cce4b4242" /><Relationship Type="http://schemas.openxmlformats.org/officeDocument/2006/relationships/theme" Target="/ppt/slideMasters/theme/theme1.xml" Id="R7796afde1cbb4c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9b792cce4b42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791dd1a6145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480a665e84b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ea5ae26ae46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0006991ff4a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a2afb783e40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ab85bfd3948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91d9156f349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HANGOVER 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HANGOVER BAR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735 037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196 971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246 430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SMEDSTUEN LINDA KRISTINE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KRISTINE LIAN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921 453 213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