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f3415af9764b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d398bf4ced4a7a"/>
  </p:sldMasterIdLst>
  <p:sldIdLst>
    <p:sldId xmlns:r="http://schemas.openxmlformats.org/officeDocument/2006/relationships" id="256" r:id="R34bc31800b844c83"/>
    <p:sldId xmlns:r="http://schemas.openxmlformats.org/officeDocument/2006/relationships" id="257" r:id="Rfa6d238dbc7040ce"/>
    <p:sldId xmlns:r="http://schemas.openxmlformats.org/officeDocument/2006/relationships" id="258" r:id="R6f2be15ce6f0434b"/>
    <p:sldId xmlns:r="http://schemas.openxmlformats.org/officeDocument/2006/relationships" id="259" r:id="R2082bae995314b84"/>
    <p:sldId xmlns:r="http://schemas.openxmlformats.org/officeDocument/2006/relationships" id="260" r:id="R9ed70bee8e39446c"/>
    <p:sldId xmlns:r="http://schemas.openxmlformats.org/officeDocument/2006/relationships" id="261" r:id="R6fa77aa38b2f42d4"/>
    <p:sldId xmlns:r="http://schemas.openxmlformats.org/officeDocument/2006/relationships" id="262" r:id="R7cc241ea7c5443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d398bf4ced4a7a" /><Relationship Type="http://schemas.openxmlformats.org/officeDocument/2006/relationships/slide" Target="/ppt/slides/slide1.xml" Id="R34bc31800b844c83" /><Relationship Type="http://schemas.openxmlformats.org/officeDocument/2006/relationships/slide" Target="/ppt/slides/slide2.xml" Id="Rfa6d238dbc7040ce" /><Relationship Type="http://schemas.openxmlformats.org/officeDocument/2006/relationships/slide" Target="/ppt/slides/slide3.xml" Id="R6f2be15ce6f0434b" /><Relationship Type="http://schemas.openxmlformats.org/officeDocument/2006/relationships/slide" Target="/ppt/slides/slide4.xml" Id="R2082bae995314b84" /><Relationship Type="http://schemas.openxmlformats.org/officeDocument/2006/relationships/slide" Target="/ppt/slides/slide5.xml" Id="R9ed70bee8e39446c" /><Relationship Type="http://schemas.openxmlformats.org/officeDocument/2006/relationships/slide" Target="/ppt/slides/slide6.xml" Id="R6fa77aa38b2f42d4" /><Relationship Type="http://schemas.openxmlformats.org/officeDocument/2006/relationships/slide" Target="/ppt/slides/slide7.xml" Id="R7cc241ea7c5443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65232e28cf41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7064024f44a6c" /><Relationship Type="http://schemas.openxmlformats.org/officeDocument/2006/relationships/theme" Target="/ppt/slideMasters/theme/theme1.xml" Id="Rd10f2af9630543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67064024f44a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1f2e19cf54f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97030779540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edc6fca0a40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0ccaf6ec24c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bfddda39e41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f7b6b71784a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acbe90a764b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MJ4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MJ4 HOLDING AS ble etablert [år] og holder til i Skjold.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50 168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JOHANNESSEN MATS ÅNESTAD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Solheimsvegen 1116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5574 Skjold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921 450 737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