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4a71cf8d75f4b6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5a36a4fdd704cf4"/>
  </p:sldMasterIdLst>
  <p:sldIdLst>
    <p:sldId xmlns:r="http://schemas.openxmlformats.org/officeDocument/2006/relationships" id="256" r:id="R2f64463894294e54"/>
    <p:sldId xmlns:r="http://schemas.openxmlformats.org/officeDocument/2006/relationships" id="257" r:id="Rda85702b04534d66"/>
    <p:sldId xmlns:r="http://schemas.openxmlformats.org/officeDocument/2006/relationships" id="258" r:id="R5d263b03c8bb4482"/>
    <p:sldId xmlns:r="http://schemas.openxmlformats.org/officeDocument/2006/relationships" id="259" r:id="Rea2f5857cbed4386"/>
    <p:sldId xmlns:r="http://schemas.openxmlformats.org/officeDocument/2006/relationships" id="260" r:id="R845030d3132d480b"/>
    <p:sldId xmlns:r="http://schemas.openxmlformats.org/officeDocument/2006/relationships" id="261" r:id="R6974a422b7814fbc"/>
    <p:sldId xmlns:r="http://schemas.openxmlformats.org/officeDocument/2006/relationships" id="262" r:id="Raac73fa122a648a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a36a4fdd704cf4" /><Relationship Type="http://schemas.openxmlformats.org/officeDocument/2006/relationships/slide" Target="/ppt/slides/slide1.xml" Id="R2f64463894294e54" /><Relationship Type="http://schemas.openxmlformats.org/officeDocument/2006/relationships/slide" Target="/ppt/slides/slide2.xml" Id="Rda85702b04534d66" /><Relationship Type="http://schemas.openxmlformats.org/officeDocument/2006/relationships/slide" Target="/ppt/slides/slide3.xml" Id="R5d263b03c8bb4482" /><Relationship Type="http://schemas.openxmlformats.org/officeDocument/2006/relationships/slide" Target="/ppt/slides/slide4.xml" Id="Rea2f5857cbed4386" /><Relationship Type="http://schemas.openxmlformats.org/officeDocument/2006/relationships/slide" Target="/ppt/slides/slide5.xml" Id="R845030d3132d480b" /><Relationship Type="http://schemas.openxmlformats.org/officeDocument/2006/relationships/slide" Target="/ppt/slides/slide6.xml" Id="R6974a422b7814fbc" /><Relationship Type="http://schemas.openxmlformats.org/officeDocument/2006/relationships/slide" Target="/ppt/slides/slide7.xml" Id="Raac73fa122a648a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70778d72664a8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21517a7e534951" /><Relationship Type="http://schemas.openxmlformats.org/officeDocument/2006/relationships/theme" Target="/ppt/slideMasters/theme/theme1.xml" Id="R867a9c392c874e5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b21517a7e5349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85c370ea0b47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2974baea474a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98be2feaa147a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c8d2f5bbb44c7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3f3b4513cb4eb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051b48d61447c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c36a388f7341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MJ4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MJ4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MJ4 HOLDING AS ble etablert [år] og holder til i Skjold.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MJ4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MJ4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MJ4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−31 268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50 168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MJ4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MATS ÅNESTAD JOHANNESSEN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MJ4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Solheimsvegen 1116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5574 Skjold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921 450 737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MJ4 HOLDING AS</a:t>
            </a:r>
          </a:p>
        </p:txBody>
      </p:sp>
    </p:spTree>
  </p:cSld>
  <p:clrMapOvr>
    <a:masterClrMapping xmlns:a="http://schemas.openxmlformats.org/drawingml/2006/main"/>
  </p:clrMapOvr>
</p:sld>
</file>