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d3652a63fe4d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4077c5af434161"/>
  </p:sldMasterIdLst>
  <p:sldIdLst>
    <p:sldId xmlns:r="http://schemas.openxmlformats.org/officeDocument/2006/relationships" id="256" r:id="R6e5c99c55aa147db"/>
    <p:sldId xmlns:r="http://schemas.openxmlformats.org/officeDocument/2006/relationships" id="257" r:id="R204d0e14b18b4daf"/>
    <p:sldId xmlns:r="http://schemas.openxmlformats.org/officeDocument/2006/relationships" id="258" r:id="Rc55b4d91898d4369"/>
    <p:sldId xmlns:r="http://schemas.openxmlformats.org/officeDocument/2006/relationships" id="259" r:id="R583f4c8672814d2a"/>
    <p:sldId xmlns:r="http://schemas.openxmlformats.org/officeDocument/2006/relationships" id="260" r:id="R98dcfc08f3674237"/>
    <p:sldId xmlns:r="http://schemas.openxmlformats.org/officeDocument/2006/relationships" id="261" r:id="R798c43c7d5f14e6b"/>
    <p:sldId xmlns:r="http://schemas.openxmlformats.org/officeDocument/2006/relationships" id="262" r:id="R36de97a98b4146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077c5af434161" /><Relationship Type="http://schemas.openxmlformats.org/officeDocument/2006/relationships/slide" Target="/ppt/slides/slide1.xml" Id="R6e5c99c55aa147db" /><Relationship Type="http://schemas.openxmlformats.org/officeDocument/2006/relationships/slide" Target="/ppt/slides/slide2.xml" Id="R204d0e14b18b4daf" /><Relationship Type="http://schemas.openxmlformats.org/officeDocument/2006/relationships/slide" Target="/ppt/slides/slide3.xml" Id="Rc55b4d91898d4369" /><Relationship Type="http://schemas.openxmlformats.org/officeDocument/2006/relationships/slide" Target="/ppt/slides/slide4.xml" Id="R583f4c8672814d2a" /><Relationship Type="http://schemas.openxmlformats.org/officeDocument/2006/relationships/slide" Target="/ppt/slides/slide5.xml" Id="R98dcfc08f3674237" /><Relationship Type="http://schemas.openxmlformats.org/officeDocument/2006/relationships/slide" Target="/ppt/slides/slide6.xml" Id="R798c43c7d5f14e6b" /><Relationship Type="http://schemas.openxmlformats.org/officeDocument/2006/relationships/slide" Target="/ppt/slides/slide7.xml" Id="R36de97a98b4146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a70d98dc94c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af71d5fc64630" /><Relationship Type="http://schemas.openxmlformats.org/officeDocument/2006/relationships/theme" Target="/ppt/slideMasters/theme/theme1.xml" Id="Ra49b49faa4174e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9af71d5fc646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c41caff6f48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0954b5af4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7a041544f4a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32206f74642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3b827fb834f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98a37c97b49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213db37034b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