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99e447f57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d27a6979b49e4"/>
  </p:sldMasterIdLst>
  <p:sldIdLst>
    <p:sldId xmlns:r="http://schemas.openxmlformats.org/officeDocument/2006/relationships" id="256" r:id="Rec2c1461a36b47d2"/>
    <p:sldId xmlns:r="http://schemas.openxmlformats.org/officeDocument/2006/relationships" id="257" r:id="Racd4bb7ebb264282"/>
    <p:sldId xmlns:r="http://schemas.openxmlformats.org/officeDocument/2006/relationships" id="258" r:id="Ra4d5d21c2d394e8b"/>
    <p:sldId xmlns:r="http://schemas.openxmlformats.org/officeDocument/2006/relationships" id="259" r:id="R029a5146718943bb"/>
    <p:sldId xmlns:r="http://schemas.openxmlformats.org/officeDocument/2006/relationships" id="260" r:id="R31c0d8fa2df14e7b"/>
    <p:sldId xmlns:r="http://schemas.openxmlformats.org/officeDocument/2006/relationships" id="261" r:id="Rc869a14ae34444e8"/>
    <p:sldId xmlns:r="http://schemas.openxmlformats.org/officeDocument/2006/relationships" id="262" r:id="Rc3d5d1493a5e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d27a6979b49e4" /><Relationship Type="http://schemas.openxmlformats.org/officeDocument/2006/relationships/slide" Target="/ppt/slides/slide1.xml" Id="Rec2c1461a36b47d2" /><Relationship Type="http://schemas.openxmlformats.org/officeDocument/2006/relationships/slide" Target="/ppt/slides/slide2.xml" Id="Racd4bb7ebb264282" /><Relationship Type="http://schemas.openxmlformats.org/officeDocument/2006/relationships/slide" Target="/ppt/slides/slide3.xml" Id="Ra4d5d21c2d394e8b" /><Relationship Type="http://schemas.openxmlformats.org/officeDocument/2006/relationships/slide" Target="/ppt/slides/slide4.xml" Id="R029a5146718943bb" /><Relationship Type="http://schemas.openxmlformats.org/officeDocument/2006/relationships/slide" Target="/ppt/slides/slide5.xml" Id="R31c0d8fa2df14e7b" /><Relationship Type="http://schemas.openxmlformats.org/officeDocument/2006/relationships/slide" Target="/ppt/slides/slide6.xml" Id="Rc869a14ae34444e8" /><Relationship Type="http://schemas.openxmlformats.org/officeDocument/2006/relationships/slide" Target="/ppt/slides/slide7.xml" Id="Rc3d5d1493a5e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402e22909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7c0a0a1944644" /><Relationship Type="http://schemas.openxmlformats.org/officeDocument/2006/relationships/theme" Target="/ppt/slideMasters/theme/theme1.xml" Id="Re3a1069af890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7c0a0a194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1e3fecb2847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d5f8a0f2f44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998888ca34c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638e25dbe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6de86b3c947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1678eb7ad49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4b25f637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5 425 864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−5 701 827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29 595 021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677 339 163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722 389 994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KANUDA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RIKELOFTET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II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PETRINE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Markegata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AS</a:t>
            </a:r>
          </a:p>
        </p:txBody>
      </p:sp>
    </p:spTree>
  </p:cSld>
  <p:clrMapOvr>
    <a:masterClrMapping xmlns:a="http://schemas.openxmlformats.org/drawingml/2006/main"/>
  </p:clrMapOvr>
</p:sld>
</file>