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5fa84fed9346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1e287f5fa9497c"/>
  </p:sldMasterIdLst>
  <p:sldIdLst>
    <p:sldId xmlns:r="http://schemas.openxmlformats.org/officeDocument/2006/relationships" id="256" r:id="Rf982c189a2734cac"/>
    <p:sldId xmlns:r="http://schemas.openxmlformats.org/officeDocument/2006/relationships" id="257" r:id="R5dc0c6c1ba524af6"/>
    <p:sldId xmlns:r="http://schemas.openxmlformats.org/officeDocument/2006/relationships" id="258" r:id="Rcb1a4febe97d4f41"/>
    <p:sldId xmlns:r="http://schemas.openxmlformats.org/officeDocument/2006/relationships" id="259" r:id="R0c60cf2bd1dc4106"/>
    <p:sldId xmlns:r="http://schemas.openxmlformats.org/officeDocument/2006/relationships" id="260" r:id="R9dee8d296df64679"/>
    <p:sldId xmlns:r="http://schemas.openxmlformats.org/officeDocument/2006/relationships" id="261" r:id="Rd2e6d3eeb33446ec"/>
    <p:sldId xmlns:r="http://schemas.openxmlformats.org/officeDocument/2006/relationships" id="262" r:id="Re581625532dd4d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e287f5fa9497c" /><Relationship Type="http://schemas.openxmlformats.org/officeDocument/2006/relationships/slide" Target="/ppt/slides/slide1.xml" Id="Rf982c189a2734cac" /><Relationship Type="http://schemas.openxmlformats.org/officeDocument/2006/relationships/slide" Target="/ppt/slides/slide2.xml" Id="R5dc0c6c1ba524af6" /><Relationship Type="http://schemas.openxmlformats.org/officeDocument/2006/relationships/slide" Target="/ppt/slides/slide3.xml" Id="Rcb1a4febe97d4f41" /><Relationship Type="http://schemas.openxmlformats.org/officeDocument/2006/relationships/slide" Target="/ppt/slides/slide4.xml" Id="R0c60cf2bd1dc4106" /><Relationship Type="http://schemas.openxmlformats.org/officeDocument/2006/relationships/slide" Target="/ppt/slides/slide5.xml" Id="R9dee8d296df64679" /><Relationship Type="http://schemas.openxmlformats.org/officeDocument/2006/relationships/slide" Target="/ppt/slides/slide6.xml" Id="Rd2e6d3eeb33446ec" /><Relationship Type="http://schemas.openxmlformats.org/officeDocument/2006/relationships/slide" Target="/ppt/slides/slide7.xml" Id="Re581625532dd4d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7b1fe46ee548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625335ab64a06" /><Relationship Type="http://schemas.openxmlformats.org/officeDocument/2006/relationships/theme" Target="/ppt/slideMasters/theme/theme1.xml" Id="Rad6c7651f0d246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4625335ab64a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165b5190849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59de7c42b4d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c141e9c984c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d4b21a04144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84f08e48348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9f947831040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9c3414b6942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DIG VESTFOLD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DIG VESTFOLD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9 444 272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−1 546 708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−1 432 708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13 939 277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K SANDNES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TROND EINAR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SMEDSRUD MASKIN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Hegdalveien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921 359 721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