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7768f1692245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713a469be445e9"/>
  </p:sldMasterIdLst>
  <p:sldIdLst>
    <p:sldId xmlns:r="http://schemas.openxmlformats.org/officeDocument/2006/relationships" id="256" r:id="R05d1d52155b54ed8"/>
    <p:sldId xmlns:r="http://schemas.openxmlformats.org/officeDocument/2006/relationships" id="257" r:id="Rc6b7791e725447f6"/>
    <p:sldId xmlns:r="http://schemas.openxmlformats.org/officeDocument/2006/relationships" id="258" r:id="R5756392773ad4686"/>
    <p:sldId xmlns:r="http://schemas.openxmlformats.org/officeDocument/2006/relationships" id="259" r:id="Rdf8845e244124641"/>
    <p:sldId xmlns:r="http://schemas.openxmlformats.org/officeDocument/2006/relationships" id="260" r:id="R6271183ae6b7475b"/>
    <p:sldId xmlns:r="http://schemas.openxmlformats.org/officeDocument/2006/relationships" id="261" r:id="Rdf51e64769034eff"/>
    <p:sldId xmlns:r="http://schemas.openxmlformats.org/officeDocument/2006/relationships" id="262" r:id="Rf867fcfa49964c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13a469be445e9" /><Relationship Type="http://schemas.openxmlformats.org/officeDocument/2006/relationships/slide" Target="/ppt/slides/slide1.xml" Id="R05d1d52155b54ed8" /><Relationship Type="http://schemas.openxmlformats.org/officeDocument/2006/relationships/slide" Target="/ppt/slides/slide2.xml" Id="Rc6b7791e725447f6" /><Relationship Type="http://schemas.openxmlformats.org/officeDocument/2006/relationships/slide" Target="/ppt/slides/slide3.xml" Id="R5756392773ad4686" /><Relationship Type="http://schemas.openxmlformats.org/officeDocument/2006/relationships/slide" Target="/ppt/slides/slide4.xml" Id="Rdf8845e244124641" /><Relationship Type="http://schemas.openxmlformats.org/officeDocument/2006/relationships/slide" Target="/ppt/slides/slide5.xml" Id="R6271183ae6b7475b" /><Relationship Type="http://schemas.openxmlformats.org/officeDocument/2006/relationships/slide" Target="/ppt/slides/slide6.xml" Id="Rdf51e64769034eff" /><Relationship Type="http://schemas.openxmlformats.org/officeDocument/2006/relationships/slide" Target="/ppt/slides/slide7.xml" Id="Rf867fcfa49964c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01b630ea4349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17b7a02944da8" /><Relationship Type="http://schemas.openxmlformats.org/officeDocument/2006/relationships/theme" Target="/ppt/slideMasters/theme/theme1.xml" Id="R6c6fdcc3c66d4e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17b7a02944d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586a1e68d4c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f8c0c9ec943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aaf10d12f4f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823112633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bdbb1ab124a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c0f48fdb946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3f5c53cb642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