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8819be5b5440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d31633c58a4b6f"/>
  </p:sldMasterIdLst>
  <p:sldIdLst>
    <p:sldId xmlns:r="http://schemas.openxmlformats.org/officeDocument/2006/relationships" id="256" r:id="Rb064806749024967"/>
    <p:sldId xmlns:r="http://schemas.openxmlformats.org/officeDocument/2006/relationships" id="257" r:id="Rc4052349b0904089"/>
    <p:sldId xmlns:r="http://schemas.openxmlformats.org/officeDocument/2006/relationships" id="258" r:id="Rc49bc86161e24325"/>
    <p:sldId xmlns:r="http://schemas.openxmlformats.org/officeDocument/2006/relationships" id="259" r:id="R12bd6c98708f4454"/>
    <p:sldId xmlns:r="http://schemas.openxmlformats.org/officeDocument/2006/relationships" id="260" r:id="R09b2c2231744493b"/>
    <p:sldId xmlns:r="http://schemas.openxmlformats.org/officeDocument/2006/relationships" id="261" r:id="R53187595b3604a5e"/>
    <p:sldId xmlns:r="http://schemas.openxmlformats.org/officeDocument/2006/relationships" id="262" r:id="Re38c759d668841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d31633c58a4b6f" /><Relationship Type="http://schemas.openxmlformats.org/officeDocument/2006/relationships/slide" Target="/ppt/slides/slide1.xml" Id="Rb064806749024967" /><Relationship Type="http://schemas.openxmlformats.org/officeDocument/2006/relationships/slide" Target="/ppt/slides/slide2.xml" Id="Rc4052349b0904089" /><Relationship Type="http://schemas.openxmlformats.org/officeDocument/2006/relationships/slide" Target="/ppt/slides/slide3.xml" Id="Rc49bc86161e24325" /><Relationship Type="http://schemas.openxmlformats.org/officeDocument/2006/relationships/slide" Target="/ppt/slides/slide4.xml" Id="R12bd6c98708f4454" /><Relationship Type="http://schemas.openxmlformats.org/officeDocument/2006/relationships/slide" Target="/ppt/slides/slide5.xml" Id="R09b2c2231744493b" /><Relationship Type="http://schemas.openxmlformats.org/officeDocument/2006/relationships/slide" Target="/ppt/slides/slide6.xml" Id="R53187595b3604a5e" /><Relationship Type="http://schemas.openxmlformats.org/officeDocument/2006/relationships/slide" Target="/ppt/slides/slide7.xml" Id="Re38c759d668841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71d47dd25043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8944898ed49ac" /><Relationship Type="http://schemas.openxmlformats.org/officeDocument/2006/relationships/theme" Target="/ppt/slideMasters/theme/theme1.xml" Id="Rb6c08d1f5c1d48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f8944898ed49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d912aa0854d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e8eba0f7d4b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2a9ef1e254b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515b0151f45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244e8b49549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8370dd13e45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c2b3f4a0e4f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ANTHOLZ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1 771 335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10 718 504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11 316 017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GEORG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