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8441c374a7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055dffe7b4717"/>
  </p:sldMasterIdLst>
  <p:sldIdLst>
    <p:sldId xmlns:r="http://schemas.openxmlformats.org/officeDocument/2006/relationships" id="256" r:id="Re9eccf47b27d4431"/>
    <p:sldId xmlns:r="http://schemas.openxmlformats.org/officeDocument/2006/relationships" id="257" r:id="Rd2e21a0ad9424fd6"/>
    <p:sldId xmlns:r="http://schemas.openxmlformats.org/officeDocument/2006/relationships" id="258" r:id="Ra4479b4cc5584557"/>
    <p:sldId xmlns:r="http://schemas.openxmlformats.org/officeDocument/2006/relationships" id="259" r:id="R94d381563a4b4ada"/>
    <p:sldId xmlns:r="http://schemas.openxmlformats.org/officeDocument/2006/relationships" id="260" r:id="R9a0d29219ffe4209"/>
    <p:sldId xmlns:r="http://schemas.openxmlformats.org/officeDocument/2006/relationships" id="261" r:id="R019a643fbd91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055dffe7b4717" /><Relationship Type="http://schemas.openxmlformats.org/officeDocument/2006/relationships/slide" Target="/ppt/slides/slide1.xml" Id="Re9eccf47b27d4431" /><Relationship Type="http://schemas.openxmlformats.org/officeDocument/2006/relationships/slide" Target="/ppt/slides/slide2.xml" Id="Rd2e21a0ad9424fd6" /><Relationship Type="http://schemas.openxmlformats.org/officeDocument/2006/relationships/slide" Target="/ppt/slides/slide3.xml" Id="Ra4479b4cc5584557" /><Relationship Type="http://schemas.openxmlformats.org/officeDocument/2006/relationships/slide" Target="/ppt/slides/slide4.xml" Id="R94d381563a4b4ada" /><Relationship Type="http://schemas.openxmlformats.org/officeDocument/2006/relationships/slide" Target="/ppt/slides/slide5.xml" Id="R9a0d29219ffe4209" /><Relationship Type="http://schemas.openxmlformats.org/officeDocument/2006/relationships/slide" Target="/ppt/slides/slide6.xml" Id="R019a643fbd91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520bde611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01dfac3ba4c0f" /><Relationship Type="http://schemas.openxmlformats.org/officeDocument/2006/relationships/theme" Target="/ppt/slideMasters/theme/theme1.xml" Id="R51ae8e0f34c540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01dfac3ba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bff042735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03508059a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ee40f1af6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fe7f84e69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a154d83243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8ee028fe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